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469" r:id="rId1"/>
  </p:sldMasterIdLst>
  <p:notesMasterIdLst>
    <p:notesMasterId r:id="rId23"/>
  </p:notesMasterIdLst>
  <p:sldIdLst>
    <p:sldId id="256" r:id="rId2"/>
    <p:sldId id="287" r:id="rId3"/>
    <p:sldId id="288" r:id="rId4"/>
    <p:sldId id="289" r:id="rId5"/>
    <p:sldId id="290" r:id="rId6"/>
    <p:sldId id="292" r:id="rId7"/>
    <p:sldId id="293" r:id="rId8"/>
    <p:sldId id="294" r:id="rId9"/>
    <p:sldId id="303" r:id="rId10"/>
    <p:sldId id="308" r:id="rId11"/>
    <p:sldId id="304" r:id="rId12"/>
    <p:sldId id="305" r:id="rId13"/>
    <p:sldId id="309" r:id="rId14"/>
    <p:sldId id="310" r:id="rId15"/>
    <p:sldId id="311" r:id="rId16"/>
    <p:sldId id="312" r:id="rId17"/>
    <p:sldId id="306" r:id="rId18"/>
    <p:sldId id="273" r:id="rId19"/>
    <p:sldId id="278" r:id="rId20"/>
    <p:sldId id="286" r:id="rId21"/>
    <p:sldId id="302" r:id="rId22"/>
  </p:sldIdLst>
  <p:sldSz cx="9144000" cy="5143500" type="screen16x9"/>
  <p:notesSz cx="6858000" cy="9144000"/>
  <p:embeddedFontLst>
    <p:embeddedFont>
      <p:font typeface="Algerian" pitchFamily="82" charset="7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47A76-1A01-BCFF-0ED5-86E0DAE416D5}" v="5" dt="2019-12-15T22:55:15.109"/>
    <p1510:client id="{279CB3FF-C14B-480E-363C-59736A0B3A1F}" v="15" dt="2019-12-16T03:26:35.376"/>
    <p1510:client id="{3C0FEBE5-B096-63CF-4EE8-CEC296C97F6D}" v="13" dt="2019-12-10T00:37:45.991"/>
    <p1510:client id="{764567CC-85F1-304C-8B58-CC072F2E185E}" v="261" dt="2019-12-10T01:40:43.220"/>
    <p1510:client id="{BC2C0C7A-179E-E1FE-2E93-2EED127EE5E9}" v="107" dt="2019-12-16T06:20:24.854"/>
    <p1510:client id="{F4A59AFA-B37A-485E-B523-56BA801CF127}" v="5" dt="2019-12-15T19:32:50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582"/>
  </p:normalViewPr>
  <p:slideViewPr>
    <p:cSldViewPr snapToGrid="0">
      <p:cViewPr varScale="1">
        <p:scale>
          <a:sx n="153" d="100"/>
          <a:sy n="153" d="100"/>
        </p:scale>
        <p:origin x="168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26.png"/><Relationship Id="rId6" Type="http://schemas.openxmlformats.org/officeDocument/2006/relationships/image" Target="../media/image19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9.svg"/><Relationship Id="rId1" Type="http://schemas.openxmlformats.org/officeDocument/2006/relationships/image" Target="../media/image66.png"/><Relationship Id="rId6" Type="http://schemas.openxmlformats.org/officeDocument/2006/relationships/image" Target="../media/image63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C0600-CDE7-5243-A8F8-B8456D5151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2E2E9-B588-5949-9227-39C3E7509D21}">
      <dgm:prSet/>
      <dgm:spPr/>
      <dgm:t>
        <a:bodyPr/>
        <a:lstStyle/>
        <a:p>
          <a:r>
            <a:rPr lang="en-US" dirty="0"/>
            <a:t>REDDIT COMMENT ANALYSIS</a:t>
          </a:r>
        </a:p>
      </dgm:t>
    </dgm:pt>
    <dgm:pt modelId="{5530B601-1548-614D-8B80-7DC83D217357}" type="parTrans" cxnId="{A4FC2ACF-8363-1D44-9A10-4F1F77C6FAE2}">
      <dgm:prSet/>
      <dgm:spPr/>
      <dgm:t>
        <a:bodyPr/>
        <a:lstStyle/>
        <a:p>
          <a:endParaRPr lang="en-US"/>
        </a:p>
      </dgm:t>
    </dgm:pt>
    <dgm:pt modelId="{ED0575B2-6D39-0B42-929A-C2431B2D9D25}" type="sibTrans" cxnId="{A4FC2ACF-8363-1D44-9A10-4F1F77C6FAE2}">
      <dgm:prSet/>
      <dgm:spPr/>
      <dgm:t>
        <a:bodyPr/>
        <a:lstStyle/>
        <a:p>
          <a:endParaRPr lang="en-US"/>
        </a:p>
      </dgm:t>
    </dgm:pt>
    <dgm:pt modelId="{2D3B9B2C-0B8B-FD4B-90A0-F7B28066145C}" type="pres">
      <dgm:prSet presAssocID="{F0CC0600-CDE7-5243-A8F8-B8456D5151A1}" presName="linear" presStyleCnt="0">
        <dgm:presLayoutVars>
          <dgm:animLvl val="lvl"/>
          <dgm:resizeHandles val="exact"/>
        </dgm:presLayoutVars>
      </dgm:prSet>
      <dgm:spPr/>
    </dgm:pt>
    <dgm:pt modelId="{6F7CC4B1-73BB-B54B-B31E-4C74159DD4D8}" type="pres">
      <dgm:prSet presAssocID="{2322E2E9-B588-5949-9227-39C3E7509D2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9F7AB43-A681-D04E-ABE7-883C1B7A9F87}" type="presOf" srcId="{2322E2E9-B588-5949-9227-39C3E7509D21}" destId="{6F7CC4B1-73BB-B54B-B31E-4C74159DD4D8}" srcOrd="0" destOrd="0" presId="urn:microsoft.com/office/officeart/2005/8/layout/vList2"/>
    <dgm:cxn modelId="{26FD08C1-2EEE-6E47-9F36-7F71381CD82C}" type="presOf" srcId="{F0CC0600-CDE7-5243-A8F8-B8456D5151A1}" destId="{2D3B9B2C-0B8B-FD4B-90A0-F7B28066145C}" srcOrd="0" destOrd="0" presId="urn:microsoft.com/office/officeart/2005/8/layout/vList2"/>
    <dgm:cxn modelId="{A4FC2ACF-8363-1D44-9A10-4F1F77C6FAE2}" srcId="{F0CC0600-CDE7-5243-A8F8-B8456D5151A1}" destId="{2322E2E9-B588-5949-9227-39C3E7509D21}" srcOrd="0" destOrd="0" parTransId="{5530B601-1548-614D-8B80-7DC83D217357}" sibTransId="{ED0575B2-6D39-0B42-929A-C2431B2D9D25}"/>
    <dgm:cxn modelId="{644D3C0D-0863-F147-9E07-0FD3BC2EDA3D}" type="presParOf" srcId="{2D3B9B2C-0B8B-FD4B-90A0-F7B28066145C}" destId="{6F7CC4B1-73BB-B54B-B31E-4C74159DD4D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11FB4-5322-4554-9E17-70AB599E1D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58C76B-0FBC-4739-8767-3E643AB20D15}">
      <dgm:prSet custT="1"/>
      <dgm:spPr/>
      <dgm:t>
        <a:bodyPr/>
        <a:lstStyle/>
        <a:p>
          <a:r>
            <a:rPr lang="en-US" sz="1400" dirty="0"/>
            <a:t>Large number of readers</a:t>
          </a:r>
        </a:p>
      </dgm:t>
    </dgm:pt>
    <dgm:pt modelId="{0BC2DA50-B18D-4D93-99DA-E8EF771B8916}" type="parTrans" cxnId="{67D80793-B592-48D5-BD0C-C8E3B7AD7B37}">
      <dgm:prSet/>
      <dgm:spPr/>
      <dgm:t>
        <a:bodyPr/>
        <a:lstStyle/>
        <a:p>
          <a:endParaRPr lang="en-US"/>
        </a:p>
      </dgm:t>
    </dgm:pt>
    <dgm:pt modelId="{E6C3D163-D1F5-42D3-9BEE-9EA08966308C}" type="sibTrans" cxnId="{67D80793-B592-48D5-BD0C-C8E3B7AD7B37}">
      <dgm:prSet/>
      <dgm:spPr/>
      <dgm:t>
        <a:bodyPr/>
        <a:lstStyle/>
        <a:p>
          <a:endParaRPr lang="en-US"/>
        </a:p>
      </dgm:t>
    </dgm:pt>
    <dgm:pt modelId="{01AC6C21-1524-46AC-875F-74A17974A696}">
      <dgm:prSet custT="1"/>
      <dgm:spPr/>
      <dgm:t>
        <a:bodyPr/>
        <a:lstStyle/>
        <a:p>
          <a:r>
            <a:rPr lang="en-US" sz="1400" dirty="0"/>
            <a:t>Shapes public opinion </a:t>
          </a:r>
        </a:p>
      </dgm:t>
    </dgm:pt>
    <dgm:pt modelId="{0C3861D1-7B28-4804-BB97-20467E0F072A}" type="parTrans" cxnId="{AF2D22B8-3BDA-4997-B643-D29108124FEE}">
      <dgm:prSet/>
      <dgm:spPr/>
      <dgm:t>
        <a:bodyPr/>
        <a:lstStyle/>
        <a:p>
          <a:endParaRPr lang="en-US"/>
        </a:p>
      </dgm:t>
    </dgm:pt>
    <dgm:pt modelId="{BE6E8751-24D2-495D-8219-DE7EAD2F0DDB}" type="sibTrans" cxnId="{AF2D22B8-3BDA-4997-B643-D29108124FEE}">
      <dgm:prSet/>
      <dgm:spPr/>
      <dgm:t>
        <a:bodyPr/>
        <a:lstStyle/>
        <a:p>
          <a:endParaRPr lang="en-US"/>
        </a:p>
      </dgm:t>
    </dgm:pt>
    <dgm:pt modelId="{711EE7FA-97AB-4F1E-9934-23C3307E7014}">
      <dgm:prSet custT="1"/>
      <dgm:spPr/>
      <dgm:t>
        <a:bodyPr/>
        <a:lstStyle/>
        <a:p>
          <a:r>
            <a:rPr lang="en-US" sz="1400" dirty="0"/>
            <a:t>Outlook on current affairs </a:t>
          </a:r>
        </a:p>
      </dgm:t>
    </dgm:pt>
    <dgm:pt modelId="{67993299-B702-49D3-A20E-D06A7960E60E}" type="parTrans" cxnId="{78A7C945-5DFB-4099-B700-720F6EC4A980}">
      <dgm:prSet/>
      <dgm:spPr/>
      <dgm:t>
        <a:bodyPr/>
        <a:lstStyle/>
        <a:p>
          <a:endParaRPr lang="en-US"/>
        </a:p>
      </dgm:t>
    </dgm:pt>
    <dgm:pt modelId="{E2BEC3C4-C4C1-4D63-AE9C-77B90955D966}" type="sibTrans" cxnId="{78A7C945-5DFB-4099-B700-720F6EC4A980}">
      <dgm:prSet/>
      <dgm:spPr/>
      <dgm:t>
        <a:bodyPr/>
        <a:lstStyle/>
        <a:p>
          <a:endParaRPr lang="en-US"/>
        </a:p>
      </dgm:t>
    </dgm:pt>
    <dgm:pt modelId="{729E382B-47BF-44E4-A031-058B169D7E50}">
      <dgm:prSet custT="1"/>
      <dgm:spPr/>
      <dgm:t>
        <a:bodyPr/>
        <a:lstStyle/>
        <a:p>
          <a:r>
            <a:rPr lang="en-US" sz="1400" dirty="0"/>
            <a:t>Sets the tone of the public discourse</a:t>
          </a:r>
        </a:p>
      </dgm:t>
    </dgm:pt>
    <dgm:pt modelId="{FF19EF45-B343-4B08-ADD9-4B3EC2AE0D48}" type="parTrans" cxnId="{78706816-1721-47A9-84F8-42FC20ACFCAC}">
      <dgm:prSet/>
      <dgm:spPr/>
      <dgm:t>
        <a:bodyPr/>
        <a:lstStyle/>
        <a:p>
          <a:endParaRPr lang="en-US"/>
        </a:p>
      </dgm:t>
    </dgm:pt>
    <dgm:pt modelId="{765FFD7A-05AD-427E-8898-FF1F65405FCA}" type="sibTrans" cxnId="{78706816-1721-47A9-84F8-42FC20ACFCAC}">
      <dgm:prSet/>
      <dgm:spPr/>
      <dgm:t>
        <a:bodyPr/>
        <a:lstStyle/>
        <a:p>
          <a:endParaRPr lang="en-US"/>
        </a:p>
      </dgm:t>
    </dgm:pt>
    <dgm:pt modelId="{F6DE6D8C-960E-4A01-903C-2A43568CE869}">
      <dgm:prSet custT="1"/>
      <dgm:spPr/>
      <dgm:t>
        <a:bodyPr/>
        <a:lstStyle/>
        <a:p>
          <a:r>
            <a:rPr lang="en-US" sz="1400" dirty="0"/>
            <a:t>Comments sections give insights to readers’ opinions on the subject matter of the articles</a:t>
          </a:r>
        </a:p>
      </dgm:t>
    </dgm:pt>
    <dgm:pt modelId="{E36BABCA-1052-423B-A7F2-04792CF61352}" type="parTrans" cxnId="{D17A5007-499C-4225-AE2C-7CECE1512C48}">
      <dgm:prSet/>
      <dgm:spPr/>
      <dgm:t>
        <a:bodyPr/>
        <a:lstStyle/>
        <a:p>
          <a:endParaRPr lang="en-US"/>
        </a:p>
      </dgm:t>
    </dgm:pt>
    <dgm:pt modelId="{CBAB9C40-7722-4761-8DA3-9C8D220EE06A}" type="sibTrans" cxnId="{D17A5007-499C-4225-AE2C-7CECE1512C48}">
      <dgm:prSet/>
      <dgm:spPr/>
      <dgm:t>
        <a:bodyPr/>
        <a:lstStyle/>
        <a:p>
          <a:endParaRPr lang="en-US"/>
        </a:p>
      </dgm:t>
    </dgm:pt>
    <dgm:pt modelId="{9918E583-65BE-4B70-B5CD-431D1C9F28D2}" type="pres">
      <dgm:prSet presAssocID="{EFD11FB4-5322-4554-9E17-70AB599E1D07}" presName="root" presStyleCnt="0">
        <dgm:presLayoutVars>
          <dgm:dir/>
          <dgm:resizeHandles val="exact"/>
        </dgm:presLayoutVars>
      </dgm:prSet>
      <dgm:spPr/>
    </dgm:pt>
    <dgm:pt modelId="{0A194E48-BBB9-4B01-B042-C861E056A7F4}" type="pres">
      <dgm:prSet presAssocID="{EFD11FB4-5322-4554-9E17-70AB599E1D07}" presName="container" presStyleCnt="0">
        <dgm:presLayoutVars>
          <dgm:dir/>
          <dgm:resizeHandles val="exact"/>
        </dgm:presLayoutVars>
      </dgm:prSet>
      <dgm:spPr/>
    </dgm:pt>
    <dgm:pt modelId="{1217351F-285E-4BC6-8D36-B965C2EF94C3}" type="pres">
      <dgm:prSet presAssocID="{9658C76B-0FBC-4739-8767-3E643AB20D15}" presName="compNode" presStyleCnt="0"/>
      <dgm:spPr/>
    </dgm:pt>
    <dgm:pt modelId="{04B46F2F-6121-4A12-BC1B-CB26B1A1C86F}" type="pres">
      <dgm:prSet presAssocID="{9658C76B-0FBC-4739-8767-3E643AB20D15}" presName="iconBgRect" presStyleLbl="bgShp" presStyleIdx="0" presStyleCnt="5"/>
      <dgm:spPr/>
    </dgm:pt>
    <dgm:pt modelId="{CFF8120F-07E8-4541-990C-E2A91EDF069A}" type="pres">
      <dgm:prSet presAssocID="{9658C76B-0FBC-4739-8767-3E643AB20D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0B446C2-3D8F-4B49-B2AF-60B3458A551A}" type="pres">
      <dgm:prSet presAssocID="{9658C76B-0FBC-4739-8767-3E643AB20D15}" presName="spaceRect" presStyleCnt="0"/>
      <dgm:spPr/>
    </dgm:pt>
    <dgm:pt modelId="{B1A324A8-C6E1-4892-AC29-8EBF13B3781E}" type="pres">
      <dgm:prSet presAssocID="{9658C76B-0FBC-4739-8767-3E643AB20D15}" presName="textRect" presStyleLbl="revTx" presStyleIdx="0" presStyleCnt="5">
        <dgm:presLayoutVars>
          <dgm:chMax val="1"/>
          <dgm:chPref val="1"/>
        </dgm:presLayoutVars>
      </dgm:prSet>
      <dgm:spPr/>
    </dgm:pt>
    <dgm:pt modelId="{D756A19F-DC55-40B5-94AF-A8A7D6B5DFA8}" type="pres">
      <dgm:prSet presAssocID="{E6C3D163-D1F5-42D3-9BEE-9EA08966308C}" presName="sibTrans" presStyleLbl="sibTrans2D1" presStyleIdx="0" presStyleCnt="0"/>
      <dgm:spPr/>
    </dgm:pt>
    <dgm:pt modelId="{8524341C-0817-4DD4-A3E1-BB638EC23C66}" type="pres">
      <dgm:prSet presAssocID="{01AC6C21-1524-46AC-875F-74A17974A696}" presName="compNode" presStyleCnt="0"/>
      <dgm:spPr/>
    </dgm:pt>
    <dgm:pt modelId="{3DEDA0D5-73BA-4205-B1A2-2265BF318C09}" type="pres">
      <dgm:prSet presAssocID="{01AC6C21-1524-46AC-875F-74A17974A696}" presName="iconBgRect" presStyleLbl="bgShp" presStyleIdx="1" presStyleCnt="5"/>
      <dgm:spPr/>
    </dgm:pt>
    <dgm:pt modelId="{0FF72E4A-B56A-4B2C-9B15-297EE2B7B7E6}" type="pres">
      <dgm:prSet presAssocID="{01AC6C21-1524-46AC-875F-74A17974A6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1427EF5-4300-4AF3-AC5D-BD8569D46CCA}" type="pres">
      <dgm:prSet presAssocID="{01AC6C21-1524-46AC-875F-74A17974A696}" presName="spaceRect" presStyleCnt="0"/>
      <dgm:spPr/>
    </dgm:pt>
    <dgm:pt modelId="{1D1637ED-D1CC-4308-ADB6-0C7D2FB8C8CB}" type="pres">
      <dgm:prSet presAssocID="{01AC6C21-1524-46AC-875F-74A17974A696}" presName="textRect" presStyleLbl="revTx" presStyleIdx="1" presStyleCnt="5">
        <dgm:presLayoutVars>
          <dgm:chMax val="1"/>
          <dgm:chPref val="1"/>
        </dgm:presLayoutVars>
      </dgm:prSet>
      <dgm:spPr/>
    </dgm:pt>
    <dgm:pt modelId="{2A66BC8E-0079-4E2D-AC71-9FCD36D0E1FF}" type="pres">
      <dgm:prSet presAssocID="{BE6E8751-24D2-495D-8219-DE7EAD2F0DDB}" presName="sibTrans" presStyleLbl="sibTrans2D1" presStyleIdx="0" presStyleCnt="0"/>
      <dgm:spPr/>
    </dgm:pt>
    <dgm:pt modelId="{E920EA75-1B1D-4454-BB3F-8867511BE849}" type="pres">
      <dgm:prSet presAssocID="{711EE7FA-97AB-4F1E-9934-23C3307E7014}" presName="compNode" presStyleCnt="0"/>
      <dgm:spPr/>
    </dgm:pt>
    <dgm:pt modelId="{8A0137D2-A7F3-49BD-8183-77A72357BD8C}" type="pres">
      <dgm:prSet presAssocID="{711EE7FA-97AB-4F1E-9934-23C3307E7014}" presName="iconBgRect" presStyleLbl="bgShp" presStyleIdx="2" presStyleCnt="5"/>
      <dgm:spPr/>
    </dgm:pt>
    <dgm:pt modelId="{FA24D61B-4532-4A9F-96CD-D52CB2D21E62}" type="pres">
      <dgm:prSet presAssocID="{711EE7FA-97AB-4F1E-9934-23C3307E70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A496F9-60BA-4332-BD30-9AB6113EF445}" type="pres">
      <dgm:prSet presAssocID="{711EE7FA-97AB-4F1E-9934-23C3307E7014}" presName="spaceRect" presStyleCnt="0"/>
      <dgm:spPr/>
    </dgm:pt>
    <dgm:pt modelId="{E53E1816-D0E9-49AB-8CD5-1FAC63C27C82}" type="pres">
      <dgm:prSet presAssocID="{711EE7FA-97AB-4F1E-9934-23C3307E7014}" presName="textRect" presStyleLbl="revTx" presStyleIdx="2" presStyleCnt="5">
        <dgm:presLayoutVars>
          <dgm:chMax val="1"/>
          <dgm:chPref val="1"/>
        </dgm:presLayoutVars>
      </dgm:prSet>
      <dgm:spPr/>
    </dgm:pt>
    <dgm:pt modelId="{94F310FB-793D-42B2-8FED-FAC46561BE04}" type="pres">
      <dgm:prSet presAssocID="{E2BEC3C4-C4C1-4D63-AE9C-77B90955D966}" presName="sibTrans" presStyleLbl="sibTrans2D1" presStyleIdx="0" presStyleCnt="0"/>
      <dgm:spPr/>
    </dgm:pt>
    <dgm:pt modelId="{A8DA4ABB-6079-4DB0-B54E-F9AFE62B54B1}" type="pres">
      <dgm:prSet presAssocID="{729E382B-47BF-44E4-A031-058B169D7E50}" presName="compNode" presStyleCnt="0"/>
      <dgm:spPr/>
    </dgm:pt>
    <dgm:pt modelId="{1C326F9A-86FA-4CC7-81A9-572C2202CFE4}" type="pres">
      <dgm:prSet presAssocID="{729E382B-47BF-44E4-A031-058B169D7E50}" presName="iconBgRect" presStyleLbl="bgShp" presStyleIdx="3" presStyleCnt="5"/>
      <dgm:spPr/>
    </dgm:pt>
    <dgm:pt modelId="{091A32B7-5589-4C16-9D44-78F3AA5C60E8}" type="pres">
      <dgm:prSet presAssocID="{729E382B-47BF-44E4-A031-058B169D7E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20C17C50-FAA4-4BE2-9072-215A048EA19D}" type="pres">
      <dgm:prSet presAssocID="{729E382B-47BF-44E4-A031-058B169D7E50}" presName="spaceRect" presStyleCnt="0"/>
      <dgm:spPr/>
    </dgm:pt>
    <dgm:pt modelId="{8DAC7CCE-ED10-4C11-8341-20C534DE220C}" type="pres">
      <dgm:prSet presAssocID="{729E382B-47BF-44E4-A031-058B169D7E50}" presName="textRect" presStyleLbl="revTx" presStyleIdx="3" presStyleCnt="5">
        <dgm:presLayoutVars>
          <dgm:chMax val="1"/>
          <dgm:chPref val="1"/>
        </dgm:presLayoutVars>
      </dgm:prSet>
      <dgm:spPr/>
    </dgm:pt>
    <dgm:pt modelId="{8627A54F-C348-4C2A-ADFC-13BC00ADC1E8}" type="pres">
      <dgm:prSet presAssocID="{765FFD7A-05AD-427E-8898-FF1F65405FCA}" presName="sibTrans" presStyleLbl="sibTrans2D1" presStyleIdx="0" presStyleCnt="0"/>
      <dgm:spPr/>
    </dgm:pt>
    <dgm:pt modelId="{55E983AD-CB6D-4654-A469-F6708D5B0962}" type="pres">
      <dgm:prSet presAssocID="{F6DE6D8C-960E-4A01-903C-2A43568CE869}" presName="compNode" presStyleCnt="0"/>
      <dgm:spPr/>
    </dgm:pt>
    <dgm:pt modelId="{A2AAAA6B-AED9-48CF-82D2-C53C98CED4CE}" type="pres">
      <dgm:prSet presAssocID="{F6DE6D8C-960E-4A01-903C-2A43568CE869}" presName="iconBgRect" presStyleLbl="bgShp" presStyleIdx="4" presStyleCnt="5"/>
      <dgm:spPr/>
    </dgm:pt>
    <dgm:pt modelId="{59ADD33E-5C7C-4973-9B85-D568AE574FB2}" type="pres">
      <dgm:prSet presAssocID="{F6DE6D8C-960E-4A01-903C-2A43568CE8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AADC8B2-0FD0-4F37-A189-08B4E0D8FCA1}" type="pres">
      <dgm:prSet presAssocID="{F6DE6D8C-960E-4A01-903C-2A43568CE869}" presName="spaceRect" presStyleCnt="0"/>
      <dgm:spPr/>
    </dgm:pt>
    <dgm:pt modelId="{C7D6E081-4C11-4992-9A18-43B57246313A}" type="pres">
      <dgm:prSet presAssocID="{F6DE6D8C-960E-4A01-903C-2A43568CE869}" presName="textRect" presStyleLbl="revTx" presStyleIdx="4" presStyleCnt="5" custScaleX="143751" custLinFactNeighborX="18211" custLinFactNeighborY="4100">
        <dgm:presLayoutVars>
          <dgm:chMax val="1"/>
          <dgm:chPref val="1"/>
        </dgm:presLayoutVars>
      </dgm:prSet>
      <dgm:spPr/>
    </dgm:pt>
  </dgm:ptLst>
  <dgm:cxnLst>
    <dgm:cxn modelId="{D17A5007-499C-4225-AE2C-7CECE1512C48}" srcId="{EFD11FB4-5322-4554-9E17-70AB599E1D07}" destId="{F6DE6D8C-960E-4A01-903C-2A43568CE869}" srcOrd="4" destOrd="0" parTransId="{E36BABCA-1052-423B-A7F2-04792CF61352}" sibTransId="{CBAB9C40-7722-4761-8DA3-9C8D220EE06A}"/>
    <dgm:cxn modelId="{05AF020B-4D69-473B-A8A4-99CF4E2E128D}" type="presOf" srcId="{01AC6C21-1524-46AC-875F-74A17974A696}" destId="{1D1637ED-D1CC-4308-ADB6-0C7D2FB8C8CB}" srcOrd="0" destOrd="0" presId="urn:microsoft.com/office/officeart/2018/2/layout/IconCircleList"/>
    <dgm:cxn modelId="{DB0DCA0C-D02C-47BE-A0F0-A58DF03984A8}" type="presOf" srcId="{EFD11FB4-5322-4554-9E17-70AB599E1D07}" destId="{9918E583-65BE-4B70-B5CD-431D1C9F28D2}" srcOrd="0" destOrd="0" presId="urn:microsoft.com/office/officeart/2018/2/layout/IconCircleList"/>
    <dgm:cxn modelId="{78706816-1721-47A9-84F8-42FC20ACFCAC}" srcId="{EFD11FB4-5322-4554-9E17-70AB599E1D07}" destId="{729E382B-47BF-44E4-A031-058B169D7E50}" srcOrd="3" destOrd="0" parTransId="{FF19EF45-B343-4B08-ADD9-4B3EC2AE0D48}" sibTransId="{765FFD7A-05AD-427E-8898-FF1F65405FCA}"/>
    <dgm:cxn modelId="{78A7C945-5DFB-4099-B700-720F6EC4A980}" srcId="{EFD11FB4-5322-4554-9E17-70AB599E1D07}" destId="{711EE7FA-97AB-4F1E-9934-23C3307E7014}" srcOrd="2" destOrd="0" parTransId="{67993299-B702-49D3-A20E-D06A7960E60E}" sibTransId="{E2BEC3C4-C4C1-4D63-AE9C-77B90955D966}"/>
    <dgm:cxn modelId="{2DEBF157-25D7-4A66-BF45-3483B7684E08}" type="presOf" srcId="{E2BEC3C4-C4C1-4D63-AE9C-77B90955D966}" destId="{94F310FB-793D-42B2-8FED-FAC46561BE04}" srcOrd="0" destOrd="0" presId="urn:microsoft.com/office/officeart/2018/2/layout/IconCircleList"/>
    <dgm:cxn modelId="{6C27C160-4913-41AF-855F-7DC4D415675C}" type="presOf" srcId="{BE6E8751-24D2-495D-8219-DE7EAD2F0DDB}" destId="{2A66BC8E-0079-4E2D-AC71-9FCD36D0E1FF}" srcOrd="0" destOrd="0" presId="urn:microsoft.com/office/officeart/2018/2/layout/IconCircleList"/>
    <dgm:cxn modelId="{11049A78-3704-453A-82DC-E006454117FE}" type="presOf" srcId="{711EE7FA-97AB-4F1E-9934-23C3307E7014}" destId="{E53E1816-D0E9-49AB-8CD5-1FAC63C27C82}" srcOrd="0" destOrd="0" presId="urn:microsoft.com/office/officeart/2018/2/layout/IconCircleList"/>
    <dgm:cxn modelId="{F328468B-607D-4155-851B-BA9245CB5CED}" type="presOf" srcId="{9658C76B-0FBC-4739-8767-3E643AB20D15}" destId="{B1A324A8-C6E1-4892-AC29-8EBF13B3781E}" srcOrd="0" destOrd="0" presId="urn:microsoft.com/office/officeart/2018/2/layout/IconCircleList"/>
    <dgm:cxn modelId="{67D80793-B592-48D5-BD0C-C8E3B7AD7B37}" srcId="{EFD11FB4-5322-4554-9E17-70AB599E1D07}" destId="{9658C76B-0FBC-4739-8767-3E643AB20D15}" srcOrd="0" destOrd="0" parTransId="{0BC2DA50-B18D-4D93-99DA-E8EF771B8916}" sibTransId="{E6C3D163-D1F5-42D3-9BEE-9EA08966308C}"/>
    <dgm:cxn modelId="{70AB5BAC-FACF-4FF4-97C3-5F3896AD2F53}" type="presOf" srcId="{E6C3D163-D1F5-42D3-9BEE-9EA08966308C}" destId="{D756A19F-DC55-40B5-94AF-A8A7D6B5DFA8}" srcOrd="0" destOrd="0" presId="urn:microsoft.com/office/officeart/2018/2/layout/IconCircleList"/>
    <dgm:cxn modelId="{AF2D22B8-3BDA-4997-B643-D29108124FEE}" srcId="{EFD11FB4-5322-4554-9E17-70AB599E1D07}" destId="{01AC6C21-1524-46AC-875F-74A17974A696}" srcOrd="1" destOrd="0" parTransId="{0C3861D1-7B28-4804-BB97-20467E0F072A}" sibTransId="{BE6E8751-24D2-495D-8219-DE7EAD2F0DDB}"/>
    <dgm:cxn modelId="{42BC89D4-5EEB-4D9D-9D10-59CCAC5E5896}" type="presOf" srcId="{729E382B-47BF-44E4-A031-058B169D7E50}" destId="{8DAC7CCE-ED10-4C11-8341-20C534DE220C}" srcOrd="0" destOrd="0" presId="urn:microsoft.com/office/officeart/2018/2/layout/IconCircleList"/>
    <dgm:cxn modelId="{1988C7E3-DE1D-45E5-B404-664B2EF5D507}" type="presOf" srcId="{765FFD7A-05AD-427E-8898-FF1F65405FCA}" destId="{8627A54F-C348-4C2A-ADFC-13BC00ADC1E8}" srcOrd="0" destOrd="0" presId="urn:microsoft.com/office/officeart/2018/2/layout/IconCircleList"/>
    <dgm:cxn modelId="{2AFC8FE6-B9D7-4F81-8B47-46C89EADB01B}" type="presOf" srcId="{F6DE6D8C-960E-4A01-903C-2A43568CE869}" destId="{C7D6E081-4C11-4992-9A18-43B57246313A}" srcOrd="0" destOrd="0" presId="urn:microsoft.com/office/officeart/2018/2/layout/IconCircleList"/>
    <dgm:cxn modelId="{6A28476A-BCCE-465D-9E8B-54B28484C153}" type="presParOf" srcId="{9918E583-65BE-4B70-B5CD-431D1C9F28D2}" destId="{0A194E48-BBB9-4B01-B042-C861E056A7F4}" srcOrd="0" destOrd="0" presId="urn:microsoft.com/office/officeart/2018/2/layout/IconCircleList"/>
    <dgm:cxn modelId="{823F0595-FD56-4BC2-B0DA-D9F13C88F487}" type="presParOf" srcId="{0A194E48-BBB9-4B01-B042-C861E056A7F4}" destId="{1217351F-285E-4BC6-8D36-B965C2EF94C3}" srcOrd="0" destOrd="0" presId="urn:microsoft.com/office/officeart/2018/2/layout/IconCircleList"/>
    <dgm:cxn modelId="{33FF790F-13F4-4B63-B405-866C35865686}" type="presParOf" srcId="{1217351F-285E-4BC6-8D36-B965C2EF94C3}" destId="{04B46F2F-6121-4A12-BC1B-CB26B1A1C86F}" srcOrd="0" destOrd="0" presId="urn:microsoft.com/office/officeart/2018/2/layout/IconCircleList"/>
    <dgm:cxn modelId="{6A1F0195-1FE9-4FBB-B083-E3D9FAFA9B57}" type="presParOf" srcId="{1217351F-285E-4BC6-8D36-B965C2EF94C3}" destId="{CFF8120F-07E8-4541-990C-E2A91EDF069A}" srcOrd="1" destOrd="0" presId="urn:microsoft.com/office/officeart/2018/2/layout/IconCircleList"/>
    <dgm:cxn modelId="{558A4611-873A-4611-8756-3FFF5E88BA63}" type="presParOf" srcId="{1217351F-285E-4BC6-8D36-B965C2EF94C3}" destId="{20B446C2-3D8F-4B49-B2AF-60B3458A551A}" srcOrd="2" destOrd="0" presId="urn:microsoft.com/office/officeart/2018/2/layout/IconCircleList"/>
    <dgm:cxn modelId="{E33B8A16-54DA-4234-8578-E71AF7F7D1FC}" type="presParOf" srcId="{1217351F-285E-4BC6-8D36-B965C2EF94C3}" destId="{B1A324A8-C6E1-4892-AC29-8EBF13B3781E}" srcOrd="3" destOrd="0" presId="urn:microsoft.com/office/officeart/2018/2/layout/IconCircleList"/>
    <dgm:cxn modelId="{66768D04-89AF-4905-860A-3AFB5047A767}" type="presParOf" srcId="{0A194E48-BBB9-4B01-B042-C861E056A7F4}" destId="{D756A19F-DC55-40B5-94AF-A8A7D6B5DFA8}" srcOrd="1" destOrd="0" presId="urn:microsoft.com/office/officeart/2018/2/layout/IconCircleList"/>
    <dgm:cxn modelId="{2E7FD25E-3FFC-4B79-BF7D-571C43DB333E}" type="presParOf" srcId="{0A194E48-BBB9-4B01-B042-C861E056A7F4}" destId="{8524341C-0817-4DD4-A3E1-BB638EC23C66}" srcOrd="2" destOrd="0" presId="urn:microsoft.com/office/officeart/2018/2/layout/IconCircleList"/>
    <dgm:cxn modelId="{3ACCF513-2F01-4E0E-A989-5444CE7A948E}" type="presParOf" srcId="{8524341C-0817-4DD4-A3E1-BB638EC23C66}" destId="{3DEDA0D5-73BA-4205-B1A2-2265BF318C09}" srcOrd="0" destOrd="0" presId="urn:microsoft.com/office/officeart/2018/2/layout/IconCircleList"/>
    <dgm:cxn modelId="{14AB2C31-53A2-42A7-AC6A-2973A3F79588}" type="presParOf" srcId="{8524341C-0817-4DD4-A3E1-BB638EC23C66}" destId="{0FF72E4A-B56A-4B2C-9B15-297EE2B7B7E6}" srcOrd="1" destOrd="0" presId="urn:microsoft.com/office/officeart/2018/2/layout/IconCircleList"/>
    <dgm:cxn modelId="{9DDFF577-B6A6-4B4B-BBF3-7B384D2CEAF0}" type="presParOf" srcId="{8524341C-0817-4DD4-A3E1-BB638EC23C66}" destId="{81427EF5-4300-4AF3-AC5D-BD8569D46CCA}" srcOrd="2" destOrd="0" presId="urn:microsoft.com/office/officeart/2018/2/layout/IconCircleList"/>
    <dgm:cxn modelId="{B628C4DC-1D7C-44AB-B032-6510971642B0}" type="presParOf" srcId="{8524341C-0817-4DD4-A3E1-BB638EC23C66}" destId="{1D1637ED-D1CC-4308-ADB6-0C7D2FB8C8CB}" srcOrd="3" destOrd="0" presId="urn:microsoft.com/office/officeart/2018/2/layout/IconCircleList"/>
    <dgm:cxn modelId="{591E59C8-D1F2-436F-AEA5-8E743C518664}" type="presParOf" srcId="{0A194E48-BBB9-4B01-B042-C861E056A7F4}" destId="{2A66BC8E-0079-4E2D-AC71-9FCD36D0E1FF}" srcOrd="3" destOrd="0" presId="urn:microsoft.com/office/officeart/2018/2/layout/IconCircleList"/>
    <dgm:cxn modelId="{B332AD38-6B1B-47A4-A151-7D3EA4183A5D}" type="presParOf" srcId="{0A194E48-BBB9-4B01-B042-C861E056A7F4}" destId="{E920EA75-1B1D-4454-BB3F-8867511BE849}" srcOrd="4" destOrd="0" presId="urn:microsoft.com/office/officeart/2018/2/layout/IconCircleList"/>
    <dgm:cxn modelId="{9EE210BB-DD8F-437C-AB73-04DA9096DD5E}" type="presParOf" srcId="{E920EA75-1B1D-4454-BB3F-8867511BE849}" destId="{8A0137D2-A7F3-49BD-8183-77A72357BD8C}" srcOrd="0" destOrd="0" presId="urn:microsoft.com/office/officeart/2018/2/layout/IconCircleList"/>
    <dgm:cxn modelId="{5FD6D379-075A-4251-BCB8-1625919B2C04}" type="presParOf" srcId="{E920EA75-1B1D-4454-BB3F-8867511BE849}" destId="{FA24D61B-4532-4A9F-96CD-D52CB2D21E62}" srcOrd="1" destOrd="0" presId="urn:microsoft.com/office/officeart/2018/2/layout/IconCircleList"/>
    <dgm:cxn modelId="{C7A784A5-090B-47DA-8275-77F47BD3A738}" type="presParOf" srcId="{E920EA75-1B1D-4454-BB3F-8867511BE849}" destId="{38A496F9-60BA-4332-BD30-9AB6113EF445}" srcOrd="2" destOrd="0" presId="urn:microsoft.com/office/officeart/2018/2/layout/IconCircleList"/>
    <dgm:cxn modelId="{17A30FF5-60E6-42AD-8472-8BF1D68E8B1B}" type="presParOf" srcId="{E920EA75-1B1D-4454-BB3F-8867511BE849}" destId="{E53E1816-D0E9-49AB-8CD5-1FAC63C27C82}" srcOrd="3" destOrd="0" presId="urn:microsoft.com/office/officeart/2018/2/layout/IconCircleList"/>
    <dgm:cxn modelId="{2E6A5A08-C7A6-4053-9D43-5E21B6B99F02}" type="presParOf" srcId="{0A194E48-BBB9-4B01-B042-C861E056A7F4}" destId="{94F310FB-793D-42B2-8FED-FAC46561BE04}" srcOrd="5" destOrd="0" presId="urn:microsoft.com/office/officeart/2018/2/layout/IconCircleList"/>
    <dgm:cxn modelId="{8B36B95B-C02E-4D62-B24F-802F8679200D}" type="presParOf" srcId="{0A194E48-BBB9-4B01-B042-C861E056A7F4}" destId="{A8DA4ABB-6079-4DB0-B54E-F9AFE62B54B1}" srcOrd="6" destOrd="0" presId="urn:microsoft.com/office/officeart/2018/2/layout/IconCircleList"/>
    <dgm:cxn modelId="{3BD2F978-21FC-4CC2-9542-65B67C4CA719}" type="presParOf" srcId="{A8DA4ABB-6079-4DB0-B54E-F9AFE62B54B1}" destId="{1C326F9A-86FA-4CC7-81A9-572C2202CFE4}" srcOrd="0" destOrd="0" presId="urn:microsoft.com/office/officeart/2018/2/layout/IconCircleList"/>
    <dgm:cxn modelId="{E7241D31-4269-4DD6-8AAC-F8F2B09AFDF4}" type="presParOf" srcId="{A8DA4ABB-6079-4DB0-B54E-F9AFE62B54B1}" destId="{091A32B7-5589-4C16-9D44-78F3AA5C60E8}" srcOrd="1" destOrd="0" presId="urn:microsoft.com/office/officeart/2018/2/layout/IconCircleList"/>
    <dgm:cxn modelId="{9AD59204-95B7-4A5F-A9D2-BE41ABEFE421}" type="presParOf" srcId="{A8DA4ABB-6079-4DB0-B54E-F9AFE62B54B1}" destId="{20C17C50-FAA4-4BE2-9072-215A048EA19D}" srcOrd="2" destOrd="0" presId="urn:microsoft.com/office/officeart/2018/2/layout/IconCircleList"/>
    <dgm:cxn modelId="{A69E6A78-34B0-4097-9DB8-741D4FF08BC6}" type="presParOf" srcId="{A8DA4ABB-6079-4DB0-B54E-F9AFE62B54B1}" destId="{8DAC7CCE-ED10-4C11-8341-20C534DE220C}" srcOrd="3" destOrd="0" presId="urn:microsoft.com/office/officeart/2018/2/layout/IconCircleList"/>
    <dgm:cxn modelId="{7FCB256F-1A1E-49EC-82E9-7A960483FF31}" type="presParOf" srcId="{0A194E48-BBB9-4B01-B042-C861E056A7F4}" destId="{8627A54F-C348-4C2A-ADFC-13BC00ADC1E8}" srcOrd="7" destOrd="0" presId="urn:microsoft.com/office/officeart/2018/2/layout/IconCircleList"/>
    <dgm:cxn modelId="{15F06ECF-2857-47E2-BA27-6AD421B64CFA}" type="presParOf" srcId="{0A194E48-BBB9-4B01-B042-C861E056A7F4}" destId="{55E983AD-CB6D-4654-A469-F6708D5B0962}" srcOrd="8" destOrd="0" presId="urn:microsoft.com/office/officeart/2018/2/layout/IconCircleList"/>
    <dgm:cxn modelId="{94F0E44B-A213-4FED-BA55-B5A37400C272}" type="presParOf" srcId="{55E983AD-CB6D-4654-A469-F6708D5B0962}" destId="{A2AAAA6B-AED9-48CF-82D2-C53C98CED4CE}" srcOrd="0" destOrd="0" presId="urn:microsoft.com/office/officeart/2018/2/layout/IconCircleList"/>
    <dgm:cxn modelId="{FDB3A7D1-7212-4F46-8F8D-0A0A4BE8D20D}" type="presParOf" srcId="{55E983AD-CB6D-4654-A469-F6708D5B0962}" destId="{59ADD33E-5C7C-4973-9B85-D568AE574FB2}" srcOrd="1" destOrd="0" presId="urn:microsoft.com/office/officeart/2018/2/layout/IconCircleList"/>
    <dgm:cxn modelId="{83645408-FDC4-4EEC-9BF4-ED00E2DD3C4F}" type="presParOf" srcId="{55E983AD-CB6D-4654-A469-F6708D5B0962}" destId="{1AADC8B2-0FD0-4F37-A189-08B4E0D8FCA1}" srcOrd="2" destOrd="0" presId="urn:microsoft.com/office/officeart/2018/2/layout/IconCircleList"/>
    <dgm:cxn modelId="{A2262F9B-5B23-44C9-9B75-15742B590C4B}" type="presParOf" srcId="{55E983AD-CB6D-4654-A469-F6708D5B0962}" destId="{C7D6E081-4C11-4992-9A18-43B5724631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AD711-475D-4761-A176-963D23A0C5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EAB77-1BD5-4E68-A980-D78E081FDB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Cluster version: Hadoop 2.8.5-amzn-4 </a:t>
          </a:r>
        </a:p>
      </dgm:t>
    </dgm:pt>
    <dgm:pt modelId="{947F50E8-53A3-4A5C-A9FB-A1AC647703D6}" type="parTrans" cxnId="{F7613F48-EA5C-4CF1-AF73-053D0F063F7C}">
      <dgm:prSet/>
      <dgm:spPr/>
      <dgm:t>
        <a:bodyPr/>
        <a:lstStyle/>
        <a:p>
          <a:endParaRPr lang="en-US"/>
        </a:p>
      </dgm:t>
    </dgm:pt>
    <dgm:pt modelId="{2461D75D-08F8-4B44-93D3-B3D1C08E5F6F}" type="sibTrans" cxnId="{F7613F48-EA5C-4CF1-AF73-053D0F063F7C}">
      <dgm:prSet/>
      <dgm:spPr/>
      <dgm:t>
        <a:bodyPr/>
        <a:lstStyle/>
        <a:p>
          <a:endParaRPr lang="en-US"/>
        </a:p>
      </dgm:t>
    </dgm:pt>
    <dgm:pt modelId="{82F56437-305A-47BD-8B5C-9BC23B5774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Cluster number of nodes: </a:t>
          </a:r>
          <a:r>
            <a:rPr lang="en-US" dirty="0">
              <a:latin typeface="Century Gothic" panose="020B0502020202020204"/>
            </a:rPr>
            <a:t>3</a:t>
          </a:r>
          <a:r>
            <a:rPr lang="en-US" dirty="0"/>
            <a:t> nodes</a:t>
          </a:r>
        </a:p>
      </dgm:t>
    </dgm:pt>
    <dgm:pt modelId="{2E5D6B9F-7DFB-40F0-87F1-C0EDAA95133B}" type="parTrans" cxnId="{F1896A4E-D4A7-4242-B751-34E726E39B34}">
      <dgm:prSet/>
      <dgm:spPr/>
      <dgm:t>
        <a:bodyPr/>
        <a:lstStyle/>
        <a:p>
          <a:endParaRPr lang="en-US"/>
        </a:p>
      </dgm:t>
    </dgm:pt>
    <dgm:pt modelId="{BC6B98F0-621D-4667-BEAF-756ED1F338AD}" type="sibTrans" cxnId="{F1896A4E-D4A7-4242-B751-34E726E39B34}">
      <dgm:prSet/>
      <dgm:spPr/>
      <dgm:t>
        <a:bodyPr/>
        <a:lstStyle/>
        <a:p>
          <a:endParaRPr lang="en-US"/>
        </a:p>
      </dgm:t>
    </dgm:pt>
    <dgm:pt modelId="{B76C04B9-EB5B-4B6A-B55F-08C738423E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Memory size(CPU speed): 2.20 GHz</a:t>
          </a:r>
          <a:r>
            <a:rPr lang="en-US" dirty="0">
              <a:latin typeface="Century Gothic" panose="020B0502020202020204"/>
            </a:rPr>
            <a:t> </a:t>
          </a:r>
          <a:endParaRPr lang="en-US" dirty="0"/>
        </a:p>
      </dgm:t>
    </dgm:pt>
    <dgm:pt modelId="{A67B0AD9-A4D0-4D03-B3EC-42EDD05A05EA}" type="parTrans" cxnId="{CCBEF9CB-3109-46A1-980A-5B7408A64660}">
      <dgm:prSet/>
      <dgm:spPr/>
      <dgm:t>
        <a:bodyPr/>
        <a:lstStyle/>
        <a:p>
          <a:endParaRPr lang="en-US"/>
        </a:p>
      </dgm:t>
    </dgm:pt>
    <dgm:pt modelId="{43EB70D6-72C8-4619-8EAA-12B704077D67}" type="sibTrans" cxnId="{CCBEF9CB-3109-46A1-980A-5B7408A64660}">
      <dgm:prSet/>
      <dgm:spPr/>
      <dgm:t>
        <a:bodyPr/>
        <a:lstStyle/>
        <a:p>
          <a:endParaRPr lang="en-US"/>
        </a:p>
      </dgm:t>
    </dgm:pt>
    <dgm:pt modelId="{AB46C91E-5D29-4577-BAC7-21856A3F26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HDFS Capacity: 147 GB</a:t>
          </a:r>
        </a:p>
      </dgm:t>
    </dgm:pt>
    <dgm:pt modelId="{16CC2900-BAD1-45B3-8160-51E6D815E8E6}" type="parTrans" cxnId="{8B1662E4-A99B-47D8-8E51-C8EFAB649238}">
      <dgm:prSet/>
      <dgm:spPr/>
      <dgm:t>
        <a:bodyPr/>
        <a:lstStyle/>
        <a:p>
          <a:endParaRPr lang="en-US"/>
        </a:p>
      </dgm:t>
    </dgm:pt>
    <dgm:pt modelId="{B2C320D6-A935-4A37-AD33-E33ECE77086B}" type="sibTrans" cxnId="{8B1662E4-A99B-47D8-8E51-C8EFAB649238}">
      <dgm:prSet/>
      <dgm:spPr/>
      <dgm:t>
        <a:bodyPr/>
        <a:lstStyle/>
        <a:p>
          <a:endParaRPr lang="en-US"/>
        </a:p>
      </dgm:t>
    </dgm:pt>
    <dgm:pt modelId="{603D7B48-5AF1-48DA-8A73-34E8D882DD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Storage: 678 GB</a:t>
          </a:r>
        </a:p>
      </dgm:t>
    </dgm:pt>
    <dgm:pt modelId="{E384039E-92D9-46C4-AB9E-7C0694E998B1}" type="parTrans" cxnId="{FBCAC896-F628-4D4A-A759-53A515FC1146}">
      <dgm:prSet/>
      <dgm:spPr/>
      <dgm:t>
        <a:bodyPr/>
        <a:lstStyle/>
        <a:p>
          <a:endParaRPr lang="en-US"/>
        </a:p>
      </dgm:t>
    </dgm:pt>
    <dgm:pt modelId="{9FC62AF4-CF39-46B0-A844-14A2A3193EED}" type="sibTrans" cxnId="{FBCAC896-F628-4D4A-A759-53A515FC1146}">
      <dgm:prSet/>
      <dgm:spPr/>
      <dgm:t>
        <a:bodyPr/>
        <a:lstStyle/>
        <a:p>
          <a:endParaRPr lang="en-US"/>
        </a:p>
      </dgm:t>
    </dgm:pt>
    <dgm:pt modelId="{1FCC4E56-FA17-401B-BB67-1C5AD8C0D19B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Hive Version: Hive 2.3.5-amzn-1</a:t>
          </a:r>
          <a:endParaRPr lang="en-US">
            <a:latin typeface="Century Gothic" panose="020B0502020202020204"/>
          </a:endParaRPr>
        </a:p>
      </dgm:t>
    </dgm:pt>
    <dgm:pt modelId="{37DD9320-FC9B-4462-9972-197539AC0989}" type="parTrans" cxnId="{5FDA1A04-05E8-44E1-B6FE-ADB74C703866}">
      <dgm:prSet/>
      <dgm:spPr/>
    </dgm:pt>
    <dgm:pt modelId="{BD3C2FDD-FA1D-461A-88D3-AC0B9A8470F7}" type="sibTrans" cxnId="{5FDA1A04-05E8-44E1-B6FE-ADB74C703866}">
      <dgm:prSet/>
      <dgm:spPr/>
      <dgm:t>
        <a:bodyPr/>
        <a:lstStyle/>
        <a:p>
          <a:endParaRPr lang="en-US"/>
        </a:p>
      </dgm:t>
    </dgm:pt>
    <dgm:pt modelId="{E7EC7B55-79FE-4ABB-90AE-1E66DB5F047E}" type="pres">
      <dgm:prSet presAssocID="{A9FAD711-475D-4761-A176-963D23A0C528}" presName="root" presStyleCnt="0">
        <dgm:presLayoutVars>
          <dgm:dir/>
          <dgm:resizeHandles val="exact"/>
        </dgm:presLayoutVars>
      </dgm:prSet>
      <dgm:spPr/>
    </dgm:pt>
    <dgm:pt modelId="{48D87FCB-E3FB-45DE-8374-9BC541B4F368}" type="pres">
      <dgm:prSet presAssocID="{E5CEAB77-1BD5-4E68-A980-D78E081FDBA7}" presName="compNode" presStyleCnt="0"/>
      <dgm:spPr/>
    </dgm:pt>
    <dgm:pt modelId="{5A35ADC4-1F99-46CA-9500-83B94C079606}" type="pres">
      <dgm:prSet presAssocID="{E5CEAB77-1BD5-4E68-A980-D78E081FDBA7}" presName="iconBgRect" presStyleLbl="bgShp" presStyleIdx="0" presStyleCnt="6"/>
      <dgm:spPr/>
    </dgm:pt>
    <dgm:pt modelId="{B84016A8-9079-4036-AA18-77886E3E89EA}" type="pres">
      <dgm:prSet presAssocID="{E5CEAB77-1BD5-4E68-A980-D78E081FDB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254C0E2-3DD5-46BB-9CC5-2E2332CA2712}" type="pres">
      <dgm:prSet presAssocID="{E5CEAB77-1BD5-4E68-A980-D78E081FDBA7}" presName="spaceRect" presStyleCnt="0"/>
      <dgm:spPr/>
    </dgm:pt>
    <dgm:pt modelId="{98649109-9561-4683-BBD5-F14852456046}" type="pres">
      <dgm:prSet presAssocID="{E5CEAB77-1BD5-4E68-A980-D78E081FDBA7}" presName="textRect" presStyleLbl="revTx" presStyleIdx="0" presStyleCnt="6">
        <dgm:presLayoutVars>
          <dgm:chMax val="1"/>
          <dgm:chPref val="1"/>
        </dgm:presLayoutVars>
      </dgm:prSet>
      <dgm:spPr/>
    </dgm:pt>
    <dgm:pt modelId="{237D8A3E-6B70-4E40-BF01-E706F5A31AEA}" type="pres">
      <dgm:prSet presAssocID="{2461D75D-08F8-4B44-93D3-B3D1C08E5F6F}" presName="sibTrans" presStyleCnt="0"/>
      <dgm:spPr/>
    </dgm:pt>
    <dgm:pt modelId="{7FE5FA37-16B8-41F1-AC05-DCCDC0A4ABE4}" type="pres">
      <dgm:prSet presAssocID="{82F56437-305A-47BD-8B5C-9BC23B57747F}" presName="compNode" presStyleCnt="0"/>
      <dgm:spPr/>
    </dgm:pt>
    <dgm:pt modelId="{02669387-14AE-4714-9CF5-244BF0080BC3}" type="pres">
      <dgm:prSet presAssocID="{82F56437-305A-47BD-8B5C-9BC23B57747F}" presName="iconBgRect" presStyleLbl="bgShp" presStyleIdx="1" presStyleCnt="6"/>
      <dgm:spPr/>
    </dgm:pt>
    <dgm:pt modelId="{08B225F5-16D5-4505-A944-E6A992D65A4B}" type="pres">
      <dgm:prSet presAssocID="{82F56437-305A-47BD-8B5C-9BC23B5774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AEECAAD-D3D2-4323-986F-B4281DD671AC}" type="pres">
      <dgm:prSet presAssocID="{82F56437-305A-47BD-8B5C-9BC23B57747F}" presName="spaceRect" presStyleCnt="0"/>
      <dgm:spPr/>
    </dgm:pt>
    <dgm:pt modelId="{69F72E3A-1E12-4AB9-8DEB-1D6DB01D8F38}" type="pres">
      <dgm:prSet presAssocID="{82F56437-305A-47BD-8B5C-9BC23B57747F}" presName="textRect" presStyleLbl="revTx" presStyleIdx="1" presStyleCnt="6">
        <dgm:presLayoutVars>
          <dgm:chMax val="1"/>
          <dgm:chPref val="1"/>
        </dgm:presLayoutVars>
      </dgm:prSet>
      <dgm:spPr/>
    </dgm:pt>
    <dgm:pt modelId="{F67E51C8-42A4-4A28-92F9-B9DEC55E62A4}" type="pres">
      <dgm:prSet presAssocID="{BC6B98F0-621D-4667-BEAF-756ED1F338AD}" presName="sibTrans" presStyleCnt="0"/>
      <dgm:spPr/>
    </dgm:pt>
    <dgm:pt modelId="{59144D35-9834-4C8D-BB0B-1FFB45FDC319}" type="pres">
      <dgm:prSet presAssocID="{B76C04B9-EB5B-4B6A-B55F-08C738423EC9}" presName="compNode" presStyleCnt="0"/>
      <dgm:spPr/>
    </dgm:pt>
    <dgm:pt modelId="{26EB994F-64C0-42E4-A76A-D14CDF441E37}" type="pres">
      <dgm:prSet presAssocID="{B76C04B9-EB5B-4B6A-B55F-08C738423EC9}" presName="iconBgRect" presStyleLbl="bgShp" presStyleIdx="2" presStyleCnt="6"/>
      <dgm:spPr/>
    </dgm:pt>
    <dgm:pt modelId="{7F6BB166-A079-4E59-9FD2-D1B00B5481F8}" type="pres">
      <dgm:prSet presAssocID="{B76C04B9-EB5B-4B6A-B55F-08C738423EC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9F24CAB-D1B7-497B-BD45-486E0DB2AEF0}" type="pres">
      <dgm:prSet presAssocID="{B76C04B9-EB5B-4B6A-B55F-08C738423EC9}" presName="spaceRect" presStyleCnt="0"/>
      <dgm:spPr/>
    </dgm:pt>
    <dgm:pt modelId="{1E03D696-850C-40CF-B9D4-B2FE62F26DE8}" type="pres">
      <dgm:prSet presAssocID="{B76C04B9-EB5B-4B6A-B55F-08C738423EC9}" presName="textRect" presStyleLbl="revTx" presStyleIdx="2" presStyleCnt="6">
        <dgm:presLayoutVars>
          <dgm:chMax val="1"/>
          <dgm:chPref val="1"/>
        </dgm:presLayoutVars>
      </dgm:prSet>
      <dgm:spPr/>
    </dgm:pt>
    <dgm:pt modelId="{18076E9F-90CA-45A3-9703-BFDF4A16D06F}" type="pres">
      <dgm:prSet presAssocID="{43EB70D6-72C8-4619-8EAA-12B704077D67}" presName="sibTrans" presStyleCnt="0"/>
      <dgm:spPr/>
    </dgm:pt>
    <dgm:pt modelId="{5FEA6E1E-129B-434C-BA4F-EC41D7A198C3}" type="pres">
      <dgm:prSet presAssocID="{AB46C91E-5D29-4577-BAC7-21856A3F2639}" presName="compNode" presStyleCnt="0"/>
      <dgm:spPr/>
    </dgm:pt>
    <dgm:pt modelId="{414AC456-B75A-4134-B342-6FB1EA15A0F6}" type="pres">
      <dgm:prSet presAssocID="{AB46C91E-5D29-4577-BAC7-21856A3F2639}" presName="iconBgRect" presStyleLbl="bgShp" presStyleIdx="3" presStyleCnt="6"/>
      <dgm:spPr/>
    </dgm:pt>
    <dgm:pt modelId="{904DC400-60D4-43A3-8E4C-621B2A2F97BB}" type="pres">
      <dgm:prSet presAssocID="{AB46C91E-5D29-4577-BAC7-21856A3F263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B5DC763-8DDF-4F4B-9329-F3E577EA44B3}" type="pres">
      <dgm:prSet presAssocID="{AB46C91E-5D29-4577-BAC7-21856A3F2639}" presName="spaceRect" presStyleCnt="0"/>
      <dgm:spPr/>
    </dgm:pt>
    <dgm:pt modelId="{30F4D442-7FA5-4501-91AA-C6AD2F132659}" type="pres">
      <dgm:prSet presAssocID="{AB46C91E-5D29-4577-BAC7-21856A3F2639}" presName="textRect" presStyleLbl="revTx" presStyleIdx="3" presStyleCnt="6">
        <dgm:presLayoutVars>
          <dgm:chMax val="1"/>
          <dgm:chPref val="1"/>
        </dgm:presLayoutVars>
      </dgm:prSet>
      <dgm:spPr/>
    </dgm:pt>
    <dgm:pt modelId="{880A16BA-85FC-47C4-8629-195CCAABDD12}" type="pres">
      <dgm:prSet presAssocID="{B2C320D6-A935-4A37-AD33-E33ECE77086B}" presName="sibTrans" presStyleCnt="0"/>
      <dgm:spPr/>
    </dgm:pt>
    <dgm:pt modelId="{CA622175-93F9-44E4-B780-200EA96005F3}" type="pres">
      <dgm:prSet presAssocID="{603D7B48-5AF1-48DA-8A73-34E8D882DD2A}" presName="compNode" presStyleCnt="0"/>
      <dgm:spPr/>
    </dgm:pt>
    <dgm:pt modelId="{0BDA7C11-05F5-457A-A898-081744C1DE86}" type="pres">
      <dgm:prSet presAssocID="{603D7B48-5AF1-48DA-8A73-34E8D882DD2A}" presName="iconBgRect" presStyleLbl="bgShp" presStyleIdx="4" presStyleCnt="6"/>
      <dgm:spPr/>
    </dgm:pt>
    <dgm:pt modelId="{96905426-44B2-4ABC-B1C5-3FC7A4326D8E}" type="pres">
      <dgm:prSet presAssocID="{603D7B48-5AF1-48DA-8A73-34E8D882DD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910A230-4D43-4253-A270-43EB369C74D8}" type="pres">
      <dgm:prSet presAssocID="{603D7B48-5AF1-48DA-8A73-34E8D882DD2A}" presName="spaceRect" presStyleCnt="0"/>
      <dgm:spPr/>
    </dgm:pt>
    <dgm:pt modelId="{C08A05AB-4AC4-4194-B2D9-A5A20610AD00}" type="pres">
      <dgm:prSet presAssocID="{603D7B48-5AF1-48DA-8A73-34E8D882DD2A}" presName="textRect" presStyleLbl="revTx" presStyleIdx="4" presStyleCnt="6">
        <dgm:presLayoutVars>
          <dgm:chMax val="1"/>
          <dgm:chPref val="1"/>
        </dgm:presLayoutVars>
      </dgm:prSet>
      <dgm:spPr/>
    </dgm:pt>
    <dgm:pt modelId="{427A8D34-BBAB-45B5-B80A-FAFE73014651}" type="pres">
      <dgm:prSet presAssocID="{9FC62AF4-CF39-46B0-A844-14A2A3193EED}" presName="sibTrans" presStyleCnt="0"/>
      <dgm:spPr/>
    </dgm:pt>
    <dgm:pt modelId="{257F3738-9198-4E59-AA85-2CC2C5D3A7EA}" type="pres">
      <dgm:prSet presAssocID="{1FCC4E56-FA17-401B-BB67-1C5AD8C0D19B}" presName="compNode" presStyleCnt="0"/>
      <dgm:spPr/>
    </dgm:pt>
    <dgm:pt modelId="{B81D8357-D505-4053-A75A-36160AF7742D}" type="pres">
      <dgm:prSet presAssocID="{1FCC4E56-FA17-401B-BB67-1C5AD8C0D19B}" presName="iconBgRect" presStyleLbl="bgShp" presStyleIdx="5" presStyleCnt="6"/>
      <dgm:spPr/>
    </dgm:pt>
    <dgm:pt modelId="{8DA5D2A8-A2D3-40B2-A26D-27F124868D09}" type="pres">
      <dgm:prSet presAssocID="{1FCC4E56-FA17-401B-BB67-1C5AD8C0D19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39A1B157-0031-4678-821A-C96EECB9AD22}" type="pres">
      <dgm:prSet presAssocID="{1FCC4E56-FA17-401B-BB67-1C5AD8C0D19B}" presName="spaceRect" presStyleCnt="0"/>
      <dgm:spPr/>
    </dgm:pt>
    <dgm:pt modelId="{A546CA3D-9187-46E6-8437-2220FD5ECC73}" type="pres">
      <dgm:prSet presAssocID="{1FCC4E56-FA17-401B-BB67-1C5AD8C0D19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FDA1A04-05E8-44E1-B6FE-ADB74C703866}" srcId="{A9FAD711-475D-4761-A176-963D23A0C528}" destId="{1FCC4E56-FA17-401B-BB67-1C5AD8C0D19B}" srcOrd="5" destOrd="0" parTransId="{37DD9320-FC9B-4462-9972-197539AC0989}" sibTransId="{BD3C2FDD-FA1D-461A-88D3-AC0B9A8470F7}"/>
    <dgm:cxn modelId="{F7613F48-EA5C-4CF1-AF73-053D0F063F7C}" srcId="{A9FAD711-475D-4761-A176-963D23A0C528}" destId="{E5CEAB77-1BD5-4E68-A980-D78E081FDBA7}" srcOrd="0" destOrd="0" parTransId="{947F50E8-53A3-4A5C-A9FB-A1AC647703D6}" sibTransId="{2461D75D-08F8-4B44-93D3-B3D1C08E5F6F}"/>
    <dgm:cxn modelId="{F1896A4E-D4A7-4242-B751-34E726E39B34}" srcId="{A9FAD711-475D-4761-A176-963D23A0C528}" destId="{82F56437-305A-47BD-8B5C-9BC23B57747F}" srcOrd="1" destOrd="0" parTransId="{2E5D6B9F-7DFB-40F0-87F1-C0EDAA95133B}" sibTransId="{BC6B98F0-621D-4667-BEAF-756ED1F338AD}"/>
    <dgm:cxn modelId="{F6D04977-F2F8-4843-86CC-219AD1825EBC}" type="presOf" srcId="{B76C04B9-EB5B-4B6A-B55F-08C738423EC9}" destId="{1E03D696-850C-40CF-B9D4-B2FE62F26DE8}" srcOrd="0" destOrd="0" presId="urn:microsoft.com/office/officeart/2018/5/layout/IconCircleLabelList"/>
    <dgm:cxn modelId="{15264479-E535-3640-8C69-1C4C44D828F8}" type="presOf" srcId="{82F56437-305A-47BD-8B5C-9BC23B57747F}" destId="{69F72E3A-1E12-4AB9-8DEB-1D6DB01D8F38}" srcOrd="0" destOrd="0" presId="urn:microsoft.com/office/officeart/2018/5/layout/IconCircleLabelList"/>
    <dgm:cxn modelId="{933E6E79-83D7-1D43-9CBA-77E2B76EFC18}" type="presOf" srcId="{E5CEAB77-1BD5-4E68-A980-D78E081FDBA7}" destId="{98649109-9561-4683-BBD5-F14852456046}" srcOrd="0" destOrd="0" presId="urn:microsoft.com/office/officeart/2018/5/layout/IconCircleLabelList"/>
    <dgm:cxn modelId="{FBCAC896-F628-4D4A-A759-53A515FC1146}" srcId="{A9FAD711-475D-4761-A176-963D23A0C528}" destId="{603D7B48-5AF1-48DA-8A73-34E8D882DD2A}" srcOrd="4" destOrd="0" parTransId="{E384039E-92D9-46C4-AB9E-7C0694E998B1}" sibTransId="{9FC62AF4-CF39-46B0-A844-14A2A3193EED}"/>
    <dgm:cxn modelId="{18A19DA0-4898-2143-B9C1-1F97A463A355}" type="presOf" srcId="{A9FAD711-475D-4761-A176-963D23A0C528}" destId="{E7EC7B55-79FE-4ABB-90AE-1E66DB5F047E}" srcOrd="0" destOrd="0" presId="urn:microsoft.com/office/officeart/2018/5/layout/IconCircleLabelList"/>
    <dgm:cxn modelId="{CCBEF9CB-3109-46A1-980A-5B7408A64660}" srcId="{A9FAD711-475D-4761-A176-963D23A0C528}" destId="{B76C04B9-EB5B-4B6A-B55F-08C738423EC9}" srcOrd="2" destOrd="0" parTransId="{A67B0AD9-A4D0-4D03-B3EC-42EDD05A05EA}" sibTransId="{43EB70D6-72C8-4619-8EAA-12B704077D67}"/>
    <dgm:cxn modelId="{EDD415DA-2D05-FF47-B198-9641326D3F73}" type="presOf" srcId="{AB46C91E-5D29-4577-BAC7-21856A3F2639}" destId="{30F4D442-7FA5-4501-91AA-C6AD2F132659}" srcOrd="0" destOrd="0" presId="urn:microsoft.com/office/officeart/2018/5/layout/IconCircleLabelList"/>
    <dgm:cxn modelId="{6E7215E0-9FC4-6C43-B9C5-32259C52590C}" type="presOf" srcId="{1FCC4E56-FA17-401B-BB67-1C5AD8C0D19B}" destId="{A546CA3D-9187-46E6-8437-2220FD5ECC73}" srcOrd="0" destOrd="0" presId="urn:microsoft.com/office/officeart/2018/5/layout/IconCircleLabelList"/>
    <dgm:cxn modelId="{8B1662E4-A99B-47D8-8E51-C8EFAB649238}" srcId="{A9FAD711-475D-4761-A176-963D23A0C528}" destId="{AB46C91E-5D29-4577-BAC7-21856A3F2639}" srcOrd="3" destOrd="0" parTransId="{16CC2900-BAD1-45B3-8160-51E6D815E8E6}" sibTransId="{B2C320D6-A935-4A37-AD33-E33ECE77086B}"/>
    <dgm:cxn modelId="{28C16CF8-C602-E64B-8660-45833BE91799}" type="presOf" srcId="{603D7B48-5AF1-48DA-8A73-34E8D882DD2A}" destId="{C08A05AB-4AC4-4194-B2D9-A5A20610AD00}" srcOrd="0" destOrd="0" presId="urn:microsoft.com/office/officeart/2018/5/layout/IconCircleLabelList"/>
    <dgm:cxn modelId="{868F2111-652D-0441-872F-3CCDA75719B3}" type="presParOf" srcId="{E7EC7B55-79FE-4ABB-90AE-1E66DB5F047E}" destId="{48D87FCB-E3FB-45DE-8374-9BC541B4F368}" srcOrd="0" destOrd="0" presId="urn:microsoft.com/office/officeart/2018/5/layout/IconCircleLabelList"/>
    <dgm:cxn modelId="{2E37D159-7562-144B-B7C4-D09EE7B2A781}" type="presParOf" srcId="{48D87FCB-E3FB-45DE-8374-9BC541B4F368}" destId="{5A35ADC4-1F99-46CA-9500-83B94C079606}" srcOrd="0" destOrd="0" presId="urn:microsoft.com/office/officeart/2018/5/layout/IconCircleLabelList"/>
    <dgm:cxn modelId="{73011341-5E06-F046-BF9B-D6E7C94FBEB2}" type="presParOf" srcId="{48D87FCB-E3FB-45DE-8374-9BC541B4F368}" destId="{B84016A8-9079-4036-AA18-77886E3E89EA}" srcOrd="1" destOrd="0" presId="urn:microsoft.com/office/officeart/2018/5/layout/IconCircleLabelList"/>
    <dgm:cxn modelId="{A033EE78-7AC7-0A4E-8534-27DC3D9ECD1E}" type="presParOf" srcId="{48D87FCB-E3FB-45DE-8374-9BC541B4F368}" destId="{B254C0E2-3DD5-46BB-9CC5-2E2332CA2712}" srcOrd="2" destOrd="0" presId="urn:microsoft.com/office/officeart/2018/5/layout/IconCircleLabelList"/>
    <dgm:cxn modelId="{15967E4E-EECD-F34B-B4A9-C56B125ED8D8}" type="presParOf" srcId="{48D87FCB-E3FB-45DE-8374-9BC541B4F368}" destId="{98649109-9561-4683-BBD5-F14852456046}" srcOrd="3" destOrd="0" presId="urn:microsoft.com/office/officeart/2018/5/layout/IconCircleLabelList"/>
    <dgm:cxn modelId="{F9FD831E-8624-E149-A5B3-303596C7DC57}" type="presParOf" srcId="{E7EC7B55-79FE-4ABB-90AE-1E66DB5F047E}" destId="{237D8A3E-6B70-4E40-BF01-E706F5A31AEA}" srcOrd="1" destOrd="0" presId="urn:microsoft.com/office/officeart/2018/5/layout/IconCircleLabelList"/>
    <dgm:cxn modelId="{446A5EB4-652E-E14F-AC0C-B687B2723E68}" type="presParOf" srcId="{E7EC7B55-79FE-4ABB-90AE-1E66DB5F047E}" destId="{7FE5FA37-16B8-41F1-AC05-DCCDC0A4ABE4}" srcOrd="2" destOrd="0" presId="urn:microsoft.com/office/officeart/2018/5/layout/IconCircleLabelList"/>
    <dgm:cxn modelId="{E15E5913-7E3F-7845-90C1-200CD65CA50A}" type="presParOf" srcId="{7FE5FA37-16B8-41F1-AC05-DCCDC0A4ABE4}" destId="{02669387-14AE-4714-9CF5-244BF0080BC3}" srcOrd="0" destOrd="0" presId="urn:microsoft.com/office/officeart/2018/5/layout/IconCircleLabelList"/>
    <dgm:cxn modelId="{B1B14824-CB7B-CA45-B5C0-F8BC954CFD11}" type="presParOf" srcId="{7FE5FA37-16B8-41F1-AC05-DCCDC0A4ABE4}" destId="{08B225F5-16D5-4505-A944-E6A992D65A4B}" srcOrd="1" destOrd="0" presId="urn:microsoft.com/office/officeart/2018/5/layout/IconCircleLabelList"/>
    <dgm:cxn modelId="{4C5083B7-7EE9-374A-BB08-AD8FB24119AA}" type="presParOf" srcId="{7FE5FA37-16B8-41F1-AC05-DCCDC0A4ABE4}" destId="{3AEECAAD-D3D2-4323-986F-B4281DD671AC}" srcOrd="2" destOrd="0" presId="urn:microsoft.com/office/officeart/2018/5/layout/IconCircleLabelList"/>
    <dgm:cxn modelId="{69B5BEC3-2C76-5242-A63A-FB0072DD6F7E}" type="presParOf" srcId="{7FE5FA37-16B8-41F1-AC05-DCCDC0A4ABE4}" destId="{69F72E3A-1E12-4AB9-8DEB-1D6DB01D8F38}" srcOrd="3" destOrd="0" presId="urn:microsoft.com/office/officeart/2018/5/layout/IconCircleLabelList"/>
    <dgm:cxn modelId="{C6787F0D-7FA0-DF4A-8143-4C240E8AB8DF}" type="presParOf" srcId="{E7EC7B55-79FE-4ABB-90AE-1E66DB5F047E}" destId="{F67E51C8-42A4-4A28-92F9-B9DEC55E62A4}" srcOrd="3" destOrd="0" presId="urn:microsoft.com/office/officeart/2018/5/layout/IconCircleLabelList"/>
    <dgm:cxn modelId="{DC9A9828-F3D7-054E-9027-0ACBB03DE740}" type="presParOf" srcId="{E7EC7B55-79FE-4ABB-90AE-1E66DB5F047E}" destId="{59144D35-9834-4C8D-BB0B-1FFB45FDC319}" srcOrd="4" destOrd="0" presId="urn:microsoft.com/office/officeart/2018/5/layout/IconCircleLabelList"/>
    <dgm:cxn modelId="{C55F27D5-E29E-9049-B38B-1E27BC5F1139}" type="presParOf" srcId="{59144D35-9834-4C8D-BB0B-1FFB45FDC319}" destId="{26EB994F-64C0-42E4-A76A-D14CDF441E37}" srcOrd="0" destOrd="0" presId="urn:microsoft.com/office/officeart/2018/5/layout/IconCircleLabelList"/>
    <dgm:cxn modelId="{6EAD3C9C-F7B8-D448-B165-2AB443E48763}" type="presParOf" srcId="{59144D35-9834-4C8D-BB0B-1FFB45FDC319}" destId="{7F6BB166-A079-4E59-9FD2-D1B00B5481F8}" srcOrd="1" destOrd="0" presId="urn:microsoft.com/office/officeart/2018/5/layout/IconCircleLabelList"/>
    <dgm:cxn modelId="{3DCADDD5-2CD9-1446-BE78-0CA61303AFBF}" type="presParOf" srcId="{59144D35-9834-4C8D-BB0B-1FFB45FDC319}" destId="{09F24CAB-D1B7-497B-BD45-486E0DB2AEF0}" srcOrd="2" destOrd="0" presId="urn:microsoft.com/office/officeart/2018/5/layout/IconCircleLabelList"/>
    <dgm:cxn modelId="{8935CFA8-307D-EA41-AFD1-BBA0C7658B97}" type="presParOf" srcId="{59144D35-9834-4C8D-BB0B-1FFB45FDC319}" destId="{1E03D696-850C-40CF-B9D4-B2FE62F26DE8}" srcOrd="3" destOrd="0" presId="urn:microsoft.com/office/officeart/2018/5/layout/IconCircleLabelList"/>
    <dgm:cxn modelId="{84B97B4E-DA0D-A84C-9F1D-276842F739B0}" type="presParOf" srcId="{E7EC7B55-79FE-4ABB-90AE-1E66DB5F047E}" destId="{18076E9F-90CA-45A3-9703-BFDF4A16D06F}" srcOrd="5" destOrd="0" presId="urn:microsoft.com/office/officeart/2018/5/layout/IconCircleLabelList"/>
    <dgm:cxn modelId="{6B0C5C69-9CBB-7F45-B18A-F1C738546AD8}" type="presParOf" srcId="{E7EC7B55-79FE-4ABB-90AE-1E66DB5F047E}" destId="{5FEA6E1E-129B-434C-BA4F-EC41D7A198C3}" srcOrd="6" destOrd="0" presId="urn:microsoft.com/office/officeart/2018/5/layout/IconCircleLabelList"/>
    <dgm:cxn modelId="{FA6D1913-299C-2543-BDE7-1E99F82D67EB}" type="presParOf" srcId="{5FEA6E1E-129B-434C-BA4F-EC41D7A198C3}" destId="{414AC456-B75A-4134-B342-6FB1EA15A0F6}" srcOrd="0" destOrd="0" presId="urn:microsoft.com/office/officeart/2018/5/layout/IconCircleLabelList"/>
    <dgm:cxn modelId="{A431DDE7-17B5-C349-83FB-715DF0AEEDA5}" type="presParOf" srcId="{5FEA6E1E-129B-434C-BA4F-EC41D7A198C3}" destId="{904DC400-60D4-43A3-8E4C-621B2A2F97BB}" srcOrd="1" destOrd="0" presId="urn:microsoft.com/office/officeart/2018/5/layout/IconCircleLabelList"/>
    <dgm:cxn modelId="{E0F4A4A6-CDE9-F24D-8C41-B391BF5AE30B}" type="presParOf" srcId="{5FEA6E1E-129B-434C-BA4F-EC41D7A198C3}" destId="{DB5DC763-8DDF-4F4B-9329-F3E577EA44B3}" srcOrd="2" destOrd="0" presId="urn:microsoft.com/office/officeart/2018/5/layout/IconCircleLabelList"/>
    <dgm:cxn modelId="{8E539A15-8B98-DC42-8528-3300C9C8F2DB}" type="presParOf" srcId="{5FEA6E1E-129B-434C-BA4F-EC41D7A198C3}" destId="{30F4D442-7FA5-4501-91AA-C6AD2F132659}" srcOrd="3" destOrd="0" presId="urn:microsoft.com/office/officeart/2018/5/layout/IconCircleLabelList"/>
    <dgm:cxn modelId="{DEED70D8-7553-CE4D-ADD2-34C105C247E7}" type="presParOf" srcId="{E7EC7B55-79FE-4ABB-90AE-1E66DB5F047E}" destId="{880A16BA-85FC-47C4-8629-195CCAABDD12}" srcOrd="7" destOrd="0" presId="urn:microsoft.com/office/officeart/2018/5/layout/IconCircleLabelList"/>
    <dgm:cxn modelId="{FAC79E2C-6F97-1D4B-A4E9-F9A4096164A4}" type="presParOf" srcId="{E7EC7B55-79FE-4ABB-90AE-1E66DB5F047E}" destId="{CA622175-93F9-44E4-B780-200EA96005F3}" srcOrd="8" destOrd="0" presId="urn:microsoft.com/office/officeart/2018/5/layout/IconCircleLabelList"/>
    <dgm:cxn modelId="{F0F51A8B-E544-3E43-8E35-32B036189364}" type="presParOf" srcId="{CA622175-93F9-44E4-B780-200EA96005F3}" destId="{0BDA7C11-05F5-457A-A898-081744C1DE86}" srcOrd="0" destOrd="0" presId="urn:microsoft.com/office/officeart/2018/5/layout/IconCircleLabelList"/>
    <dgm:cxn modelId="{C24CCA2F-D36B-3D42-A16A-94F9E63DFD44}" type="presParOf" srcId="{CA622175-93F9-44E4-B780-200EA96005F3}" destId="{96905426-44B2-4ABC-B1C5-3FC7A4326D8E}" srcOrd="1" destOrd="0" presId="urn:microsoft.com/office/officeart/2018/5/layout/IconCircleLabelList"/>
    <dgm:cxn modelId="{729138CE-343A-684A-B86B-B4113B7F645E}" type="presParOf" srcId="{CA622175-93F9-44E4-B780-200EA96005F3}" destId="{A910A230-4D43-4253-A270-43EB369C74D8}" srcOrd="2" destOrd="0" presId="urn:microsoft.com/office/officeart/2018/5/layout/IconCircleLabelList"/>
    <dgm:cxn modelId="{58C742B4-45DB-5B4C-856F-4D3BAB68CB3F}" type="presParOf" srcId="{CA622175-93F9-44E4-B780-200EA96005F3}" destId="{C08A05AB-4AC4-4194-B2D9-A5A20610AD00}" srcOrd="3" destOrd="0" presId="urn:microsoft.com/office/officeart/2018/5/layout/IconCircleLabelList"/>
    <dgm:cxn modelId="{CF3C447E-8966-AE45-AF23-96C4D30251EE}" type="presParOf" srcId="{E7EC7B55-79FE-4ABB-90AE-1E66DB5F047E}" destId="{427A8D34-BBAB-45B5-B80A-FAFE73014651}" srcOrd="9" destOrd="0" presId="urn:microsoft.com/office/officeart/2018/5/layout/IconCircleLabelList"/>
    <dgm:cxn modelId="{49EF31E0-EEBC-3D4B-8E93-99A96BEF8B9A}" type="presParOf" srcId="{E7EC7B55-79FE-4ABB-90AE-1E66DB5F047E}" destId="{257F3738-9198-4E59-AA85-2CC2C5D3A7EA}" srcOrd="10" destOrd="0" presId="urn:microsoft.com/office/officeart/2018/5/layout/IconCircleLabelList"/>
    <dgm:cxn modelId="{291DF2CA-D93A-9748-9091-E8E3281D3175}" type="presParOf" srcId="{257F3738-9198-4E59-AA85-2CC2C5D3A7EA}" destId="{B81D8357-D505-4053-A75A-36160AF7742D}" srcOrd="0" destOrd="0" presId="urn:microsoft.com/office/officeart/2018/5/layout/IconCircleLabelList"/>
    <dgm:cxn modelId="{61766D2A-4D07-454A-9B25-AB6E4E1A6733}" type="presParOf" srcId="{257F3738-9198-4E59-AA85-2CC2C5D3A7EA}" destId="{8DA5D2A8-A2D3-40B2-A26D-27F124868D09}" srcOrd="1" destOrd="0" presId="urn:microsoft.com/office/officeart/2018/5/layout/IconCircleLabelList"/>
    <dgm:cxn modelId="{416E3E62-C9E0-F044-965D-7E8C4D298CED}" type="presParOf" srcId="{257F3738-9198-4E59-AA85-2CC2C5D3A7EA}" destId="{39A1B157-0031-4678-821A-C96EECB9AD22}" srcOrd="2" destOrd="0" presId="urn:microsoft.com/office/officeart/2018/5/layout/IconCircleLabelList"/>
    <dgm:cxn modelId="{62494EDB-DAB6-D547-8C23-E3C8A230E745}" type="presParOf" srcId="{257F3738-9198-4E59-AA85-2CC2C5D3A7EA}" destId="{A546CA3D-9187-46E6-8437-2220FD5ECC7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4F68E-6E75-BE45-9FE9-40868DA92D4F}" type="doc">
      <dgm:prSet loTypeId="urn:microsoft.com/office/officeart/2005/8/layout/vList3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1CDE1A-1AC2-F740-9027-A66295F3F9C5}">
      <dgm:prSet phldrT="[Text]"/>
      <dgm:spPr/>
      <dgm:t>
        <a:bodyPr/>
        <a:lstStyle/>
        <a:p>
          <a:r>
            <a:rPr lang="en-US"/>
            <a:t>DATASET SOURCE</a:t>
          </a:r>
        </a:p>
      </dgm:t>
    </dgm:pt>
    <dgm:pt modelId="{D60932AA-4573-2D4B-8DDC-859795479B0D}" type="parTrans" cxnId="{80DD63B4-578E-8E45-AB15-405F8CA3EED0}">
      <dgm:prSet/>
      <dgm:spPr/>
      <dgm:t>
        <a:bodyPr/>
        <a:lstStyle/>
        <a:p>
          <a:endParaRPr lang="en-US"/>
        </a:p>
      </dgm:t>
    </dgm:pt>
    <dgm:pt modelId="{CF05642E-1B70-7C4F-AACA-C9071E556B2B}" type="sibTrans" cxnId="{80DD63B4-578E-8E45-AB15-405F8CA3EED0}">
      <dgm:prSet/>
      <dgm:spPr/>
      <dgm:t>
        <a:bodyPr/>
        <a:lstStyle/>
        <a:p>
          <a:endParaRPr lang="en-US"/>
        </a:p>
      </dgm:t>
    </dgm:pt>
    <dgm:pt modelId="{7B61F341-A275-DE46-BB11-DA1FC15CEDB7}">
      <dgm:prSet phldrT="[Text]"/>
      <dgm:spPr/>
      <dgm:t>
        <a:bodyPr/>
        <a:lstStyle/>
        <a:p>
          <a:r>
            <a:rPr lang="en-US"/>
            <a:t>DOWNLOAD CSV FILES</a:t>
          </a:r>
        </a:p>
      </dgm:t>
    </dgm:pt>
    <dgm:pt modelId="{BD0F9064-5CB6-9D43-B8CD-DA4F5682731D}" type="parTrans" cxnId="{707D5694-33BA-0A4D-B70B-0F44C8157125}">
      <dgm:prSet/>
      <dgm:spPr/>
      <dgm:t>
        <a:bodyPr/>
        <a:lstStyle/>
        <a:p>
          <a:endParaRPr lang="en-US"/>
        </a:p>
      </dgm:t>
    </dgm:pt>
    <dgm:pt modelId="{8FEBF6DA-E8B8-D749-8B5C-D93551D0979B}" type="sibTrans" cxnId="{707D5694-33BA-0A4D-B70B-0F44C8157125}">
      <dgm:prSet/>
      <dgm:spPr/>
      <dgm:t>
        <a:bodyPr/>
        <a:lstStyle/>
        <a:p>
          <a:endParaRPr lang="en-US"/>
        </a:p>
      </dgm:t>
    </dgm:pt>
    <dgm:pt modelId="{1DFDADB7-B3F3-7243-8BC7-751296BE2570}">
      <dgm:prSet phldrT="[Text]"/>
      <dgm:spPr/>
      <dgm:t>
        <a:bodyPr/>
        <a:lstStyle/>
        <a:p>
          <a:r>
            <a:rPr lang="en-US"/>
            <a:t>VISUALIZE</a:t>
          </a:r>
        </a:p>
      </dgm:t>
    </dgm:pt>
    <dgm:pt modelId="{AC19A22A-5C64-1A41-A672-4EF93C186E0D}" type="parTrans" cxnId="{E892E923-FA63-4047-B9F8-1A48CDC402AC}">
      <dgm:prSet/>
      <dgm:spPr/>
      <dgm:t>
        <a:bodyPr/>
        <a:lstStyle/>
        <a:p>
          <a:endParaRPr lang="en-US"/>
        </a:p>
      </dgm:t>
    </dgm:pt>
    <dgm:pt modelId="{BC0D0667-5874-3A43-BB67-814A6EBDA8AC}" type="sibTrans" cxnId="{E892E923-FA63-4047-B9F8-1A48CDC402AC}">
      <dgm:prSet/>
      <dgm:spPr/>
      <dgm:t>
        <a:bodyPr/>
        <a:lstStyle/>
        <a:p>
          <a:endParaRPr lang="en-US"/>
        </a:p>
      </dgm:t>
    </dgm:pt>
    <dgm:pt modelId="{775974B6-530C-2949-983A-A92EFDD00A11}">
      <dgm:prSet phldrT="[Text]"/>
      <dgm:spPr/>
      <dgm:t>
        <a:bodyPr/>
        <a:lstStyle/>
        <a:p>
          <a:r>
            <a:rPr lang="en-US"/>
            <a:t>DATA CLEANING</a:t>
          </a:r>
        </a:p>
      </dgm:t>
    </dgm:pt>
    <dgm:pt modelId="{EE3B1AEF-C0BA-FB41-A268-4F5919694CF1}" type="parTrans" cxnId="{0700DA2E-2BC5-6C4E-878E-028E0095D6EB}">
      <dgm:prSet/>
      <dgm:spPr/>
      <dgm:t>
        <a:bodyPr/>
        <a:lstStyle/>
        <a:p>
          <a:endParaRPr lang="en-US"/>
        </a:p>
      </dgm:t>
    </dgm:pt>
    <dgm:pt modelId="{2B1ADBB4-2431-A249-8B0F-390000BE5523}" type="sibTrans" cxnId="{0700DA2E-2BC5-6C4E-878E-028E0095D6EB}">
      <dgm:prSet/>
      <dgm:spPr/>
      <dgm:t>
        <a:bodyPr/>
        <a:lstStyle/>
        <a:p>
          <a:endParaRPr lang="en-US"/>
        </a:p>
      </dgm:t>
    </dgm:pt>
    <dgm:pt modelId="{2B421211-795C-3A49-B9EB-6FD216337A72}">
      <dgm:prSet phldrT="[Text]"/>
      <dgm:spPr/>
      <dgm:t>
        <a:bodyPr/>
        <a:lstStyle/>
        <a:p>
          <a:r>
            <a:rPr lang="en-US"/>
            <a:t>STORE AND PROCESS DATA</a:t>
          </a:r>
        </a:p>
      </dgm:t>
    </dgm:pt>
    <dgm:pt modelId="{0C51157B-6D4A-264F-A79E-B056B7C0D981}" type="parTrans" cxnId="{C2F59BA9-E950-504D-8FD7-5CC4791B369F}">
      <dgm:prSet/>
      <dgm:spPr/>
      <dgm:t>
        <a:bodyPr/>
        <a:lstStyle/>
        <a:p>
          <a:endParaRPr lang="en-US"/>
        </a:p>
      </dgm:t>
    </dgm:pt>
    <dgm:pt modelId="{215B87A3-D9B3-D140-B867-75DF546D36A9}" type="sibTrans" cxnId="{C2F59BA9-E950-504D-8FD7-5CC4791B369F}">
      <dgm:prSet/>
      <dgm:spPr/>
      <dgm:t>
        <a:bodyPr/>
        <a:lstStyle/>
        <a:p>
          <a:endParaRPr lang="en-US"/>
        </a:p>
      </dgm:t>
    </dgm:pt>
    <dgm:pt modelId="{A3DD93A9-3551-8844-B8A0-E8CAEE395206}">
      <dgm:prSet phldrT="[Text]"/>
      <dgm:spPr/>
      <dgm:t>
        <a:bodyPr/>
        <a:lstStyle/>
        <a:p>
          <a:r>
            <a:rPr lang="en-US"/>
            <a:t>QUERY</a:t>
          </a:r>
        </a:p>
      </dgm:t>
    </dgm:pt>
    <dgm:pt modelId="{667D7639-561D-0240-8BE7-0EF1C3D8289E}" type="parTrans" cxnId="{19CFD26F-BBDC-8649-A4F6-9A48C5EEAEA1}">
      <dgm:prSet/>
      <dgm:spPr/>
      <dgm:t>
        <a:bodyPr/>
        <a:lstStyle/>
        <a:p>
          <a:endParaRPr lang="en-US"/>
        </a:p>
      </dgm:t>
    </dgm:pt>
    <dgm:pt modelId="{46821B3B-50EA-A740-BCDA-A320614AE892}" type="sibTrans" cxnId="{19CFD26F-BBDC-8649-A4F6-9A48C5EEAEA1}">
      <dgm:prSet/>
      <dgm:spPr/>
      <dgm:t>
        <a:bodyPr/>
        <a:lstStyle/>
        <a:p>
          <a:endParaRPr lang="en-US"/>
        </a:p>
      </dgm:t>
    </dgm:pt>
    <dgm:pt modelId="{FCD7F82E-5B38-254E-A054-BA9F9B373E4D}" type="pres">
      <dgm:prSet presAssocID="{98F4F68E-6E75-BE45-9FE9-40868DA92D4F}" presName="linearFlow" presStyleCnt="0">
        <dgm:presLayoutVars>
          <dgm:dir/>
          <dgm:resizeHandles val="exact"/>
        </dgm:presLayoutVars>
      </dgm:prSet>
      <dgm:spPr/>
    </dgm:pt>
    <dgm:pt modelId="{8B83FE94-85C0-5140-933F-4C00D2052248}" type="pres">
      <dgm:prSet presAssocID="{BF1CDE1A-1AC2-F740-9027-A66295F3F9C5}" presName="composite" presStyleCnt="0"/>
      <dgm:spPr/>
    </dgm:pt>
    <dgm:pt modelId="{D1F64F61-F559-FE43-865C-E0E186FC3752}" type="pres">
      <dgm:prSet presAssocID="{BF1CDE1A-1AC2-F740-9027-A66295F3F9C5}" presName="imgShp" presStyleLbl="f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4B1206D-8995-1C4B-ABB1-A772ACF167EA}" type="pres">
      <dgm:prSet presAssocID="{BF1CDE1A-1AC2-F740-9027-A66295F3F9C5}" presName="txShp" presStyleLbl="node1" presStyleIdx="0" presStyleCnt="6">
        <dgm:presLayoutVars>
          <dgm:bulletEnabled val="1"/>
        </dgm:presLayoutVars>
      </dgm:prSet>
      <dgm:spPr/>
    </dgm:pt>
    <dgm:pt modelId="{A95D836E-9FE1-E54B-B004-BDAFCB77B7ED}" type="pres">
      <dgm:prSet presAssocID="{CF05642E-1B70-7C4F-AACA-C9071E556B2B}" presName="spacing" presStyleCnt="0"/>
      <dgm:spPr/>
    </dgm:pt>
    <dgm:pt modelId="{64DEAB96-B3F3-CD4C-93A5-2024713F8535}" type="pres">
      <dgm:prSet presAssocID="{7B61F341-A275-DE46-BB11-DA1FC15CEDB7}" presName="composite" presStyleCnt="0"/>
      <dgm:spPr/>
    </dgm:pt>
    <dgm:pt modelId="{CB1F57FD-01D7-674B-B37A-E4F3E50C8C86}" type="pres">
      <dgm:prSet presAssocID="{7B61F341-A275-DE46-BB11-DA1FC15CEDB7}" presName="imgShp" presStyleLbl="f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B55D4C42-B6F2-5C40-A2EF-349224F35D08}" type="pres">
      <dgm:prSet presAssocID="{7B61F341-A275-DE46-BB11-DA1FC15CEDB7}" presName="txShp" presStyleLbl="node1" presStyleIdx="1" presStyleCnt="6">
        <dgm:presLayoutVars>
          <dgm:bulletEnabled val="1"/>
        </dgm:presLayoutVars>
      </dgm:prSet>
      <dgm:spPr/>
    </dgm:pt>
    <dgm:pt modelId="{B8D55A75-2A2C-D848-A8F4-2CCAB82B198F}" type="pres">
      <dgm:prSet presAssocID="{8FEBF6DA-E8B8-D749-8B5C-D93551D0979B}" presName="spacing" presStyleCnt="0"/>
      <dgm:spPr/>
    </dgm:pt>
    <dgm:pt modelId="{54BB0ECB-947D-DC4C-8FDD-54C12C873220}" type="pres">
      <dgm:prSet presAssocID="{775974B6-530C-2949-983A-A92EFDD00A11}" presName="composite" presStyleCnt="0"/>
      <dgm:spPr/>
    </dgm:pt>
    <dgm:pt modelId="{4CE03EC4-F4D9-F14D-B499-7CABD48E1E6C}" type="pres">
      <dgm:prSet presAssocID="{775974B6-530C-2949-983A-A92EFDD00A11}" presName="imgShp" presStyleLbl="f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29000" r="-29000"/>
          </a:stretch>
        </a:blipFill>
      </dgm:spPr>
    </dgm:pt>
    <dgm:pt modelId="{767EF02C-26E4-C943-B904-1C3C5782343E}" type="pres">
      <dgm:prSet presAssocID="{775974B6-530C-2949-983A-A92EFDD00A11}" presName="txShp" presStyleLbl="node1" presStyleIdx="2" presStyleCnt="6">
        <dgm:presLayoutVars>
          <dgm:bulletEnabled val="1"/>
        </dgm:presLayoutVars>
      </dgm:prSet>
      <dgm:spPr/>
    </dgm:pt>
    <dgm:pt modelId="{7D52D633-F28C-1A46-9F3F-277E99DA833A}" type="pres">
      <dgm:prSet presAssocID="{2B1ADBB4-2431-A249-8B0F-390000BE5523}" presName="spacing" presStyleCnt="0"/>
      <dgm:spPr/>
    </dgm:pt>
    <dgm:pt modelId="{4E1EB47E-F3E4-0540-9716-35B2F71D68BC}" type="pres">
      <dgm:prSet presAssocID="{2B421211-795C-3A49-B9EB-6FD216337A72}" presName="composite" presStyleCnt="0"/>
      <dgm:spPr/>
    </dgm:pt>
    <dgm:pt modelId="{1356E918-C6CB-174E-BE99-4CC9781FF8A8}" type="pres">
      <dgm:prSet presAssocID="{2B421211-795C-3A49-B9EB-6FD216337A72}" presName="imgShp" presStyleLbl="f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45000" r="-45000"/>
          </a:stretch>
        </a:blipFill>
      </dgm:spPr>
    </dgm:pt>
    <dgm:pt modelId="{1ED6FA44-E983-EF40-A9E9-CEF01CF1891F}" type="pres">
      <dgm:prSet presAssocID="{2B421211-795C-3A49-B9EB-6FD216337A72}" presName="txShp" presStyleLbl="node1" presStyleIdx="3" presStyleCnt="6">
        <dgm:presLayoutVars>
          <dgm:bulletEnabled val="1"/>
        </dgm:presLayoutVars>
      </dgm:prSet>
      <dgm:spPr/>
    </dgm:pt>
    <dgm:pt modelId="{95922719-F8A1-E947-A7BB-D2ED1C431E0F}" type="pres">
      <dgm:prSet presAssocID="{215B87A3-D9B3-D140-B867-75DF546D36A9}" presName="spacing" presStyleCnt="0"/>
      <dgm:spPr/>
    </dgm:pt>
    <dgm:pt modelId="{ABD5F718-8ED7-C34C-8479-8476475F0A13}" type="pres">
      <dgm:prSet presAssocID="{A3DD93A9-3551-8844-B8A0-E8CAEE395206}" presName="composite" presStyleCnt="0"/>
      <dgm:spPr/>
    </dgm:pt>
    <dgm:pt modelId="{ED71E838-D626-6A4A-BF15-719DDE430A41}" type="pres">
      <dgm:prSet presAssocID="{A3DD93A9-3551-8844-B8A0-E8CAEE395206}" presName="imgShp" presStyleLbl="f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6000" r="-6000"/>
          </a:stretch>
        </a:blipFill>
      </dgm:spPr>
    </dgm:pt>
    <dgm:pt modelId="{AC3FCCF2-ABD7-6741-8D81-8DFF3202D3F4}" type="pres">
      <dgm:prSet presAssocID="{A3DD93A9-3551-8844-B8A0-E8CAEE395206}" presName="txShp" presStyleLbl="node1" presStyleIdx="4" presStyleCnt="6">
        <dgm:presLayoutVars>
          <dgm:bulletEnabled val="1"/>
        </dgm:presLayoutVars>
      </dgm:prSet>
      <dgm:spPr/>
    </dgm:pt>
    <dgm:pt modelId="{A9DBAE48-B3ED-7443-8F8F-50D0F45C52E6}" type="pres">
      <dgm:prSet presAssocID="{46821B3B-50EA-A740-BCDA-A320614AE892}" presName="spacing" presStyleCnt="0"/>
      <dgm:spPr/>
    </dgm:pt>
    <dgm:pt modelId="{849B4E4A-1664-DB40-9268-9B7C3F100E00}" type="pres">
      <dgm:prSet presAssocID="{1DFDADB7-B3F3-7243-8BC7-751296BE2570}" presName="composite" presStyleCnt="0"/>
      <dgm:spPr/>
    </dgm:pt>
    <dgm:pt modelId="{61B17CD9-02DB-7949-B80C-B79596D2522A}" type="pres">
      <dgm:prSet presAssocID="{1DFDADB7-B3F3-7243-8BC7-751296BE2570}" presName="imgShp" presStyleLbl="f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3AD77CB2-170E-284A-B083-A2BEE36577A8}" type="pres">
      <dgm:prSet presAssocID="{1DFDADB7-B3F3-7243-8BC7-751296BE2570}" presName="txShp" presStyleLbl="node1" presStyleIdx="5" presStyleCnt="6">
        <dgm:presLayoutVars>
          <dgm:bulletEnabled val="1"/>
        </dgm:presLayoutVars>
      </dgm:prSet>
      <dgm:spPr/>
    </dgm:pt>
  </dgm:ptLst>
  <dgm:cxnLst>
    <dgm:cxn modelId="{DCF9DC22-1F45-2149-8F67-D01C7F32FDE1}" type="presOf" srcId="{98F4F68E-6E75-BE45-9FE9-40868DA92D4F}" destId="{FCD7F82E-5B38-254E-A054-BA9F9B373E4D}" srcOrd="0" destOrd="0" presId="urn:microsoft.com/office/officeart/2005/8/layout/vList3"/>
    <dgm:cxn modelId="{E892E923-FA63-4047-B9F8-1A48CDC402AC}" srcId="{98F4F68E-6E75-BE45-9FE9-40868DA92D4F}" destId="{1DFDADB7-B3F3-7243-8BC7-751296BE2570}" srcOrd="5" destOrd="0" parTransId="{AC19A22A-5C64-1A41-A672-4EF93C186E0D}" sibTransId="{BC0D0667-5874-3A43-BB67-814A6EBDA8AC}"/>
    <dgm:cxn modelId="{0700DA2E-2BC5-6C4E-878E-028E0095D6EB}" srcId="{98F4F68E-6E75-BE45-9FE9-40868DA92D4F}" destId="{775974B6-530C-2949-983A-A92EFDD00A11}" srcOrd="2" destOrd="0" parTransId="{EE3B1AEF-C0BA-FB41-A268-4F5919694CF1}" sibTransId="{2B1ADBB4-2431-A249-8B0F-390000BE5523}"/>
    <dgm:cxn modelId="{DA82AA50-CE29-094D-A97F-0AA30BB17F87}" type="presOf" srcId="{A3DD93A9-3551-8844-B8A0-E8CAEE395206}" destId="{AC3FCCF2-ABD7-6741-8D81-8DFF3202D3F4}" srcOrd="0" destOrd="0" presId="urn:microsoft.com/office/officeart/2005/8/layout/vList3"/>
    <dgm:cxn modelId="{8F196568-3637-764C-9CD4-082B9A15B34C}" type="presOf" srcId="{1DFDADB7-B3F3-7243-8BC7-751296BE2570}" destId="{3AD77CB2-170E-284A-B083-A2BEE36577A8}" srcOrd="0" destOrd="0" presId="urn:microsoft.com/office/officeart/2005/8/layout/vList3"/>
    <dgm:cxn modelId="{19CFD26F-BBDC-8649-A4F6-9A48C5EEAEA1}" srcId="{98F4F68E-6E75-BE45-9FE9-40868DA92D4F}" destId="{A3DD93A9-3551-8844-B8A0-E8CAEE395206}" srcOrd="4" destOrd="0" parTransId="{667D7639-561D-0240-8BE7-0EF1C3D8289E}" sibTransId="{46821B3B-50EA-A740-BCDA-A320614AE892}"/>
    <dgm:cxn modelId="{18645080-6177-3943-AF56-1E0005DF2C0C}" type="presOf" srcId="{775974B6-530C-2949-983A-A92EFDD00A11}" destId="{767EF02C-26E4-C943-B904-1C3C5782343E}" srcOrd="0" destOrd="0" presId="urn:microsoft.com/office/officeart/2005/8/layout/vList3"/>
    <dgm:cxn modelId="{C6DFCE83-7A3A-AE4F-A5D1-ED8A82D2AB5B}" type="presOf" srcId="{BF1CDE1A-1AC2-F740-9027-A66295F3F9C5}" destId="{74B1206D-8995-1C4B-ABB1-A772ACF167EA}" srcOrd="0" destOrd="0" presId="urn:microsoft.com/office/officeart/2005/8/layout/vList3"/>
    <dgm:cxn modelId="{707D5694-33BA-0A4D-B70B-0F44C8157125}" srcId="{98F4F68E-6E75-BE45-9FE9-40868DA92D4F}" destId="{7B61F341-A275-DE46-BB11-DA1FC15CEDB7}" srcOrd="1" destOrd="0" parTransId="{BD0F9064-5CB6-9D43-B8CD-DA4F5682731D}" sibTransId="{8FEBF6DA-E8B8-D749-8B5C-D93551D0979B}"/>
    <dgm:cxn modelId="{63F06D96-1D75-0540-B58E-BEAE949B680B}" type="presOf" srcId="{7B61F341-A275-DE46-BB11-DA1FC15CEDB7}" destId="{B55D4C42-B6F2-5C40-A2EF-349224F35D08}" srcOrd="0" destOrd="0" presId="urn:microsoft.com/office/officeart/2005/8/layout/vList3"/>
    <dgm:cxn modelId="{C2F59BA9-E950-504D-8FD7-5CC4791B369F}" srcId="{98F4F68E-6E75-BE45-9FE9-40868DA92D4F}" destId="{2B421211-795C-3A49-B9EB-6FD216337A72}" srcOrd="3" destOrd="0" parTransId="{0C51157B-6D4A-264F-A79E-B056B7C0D981}" sibTransId="{215B87A3-D9B3-D140-B867-75DF546D36A9}"/>
    <dgm:cxn modelId="{80DD63B4-578E-8E45-AB15-405F8CA3EED0}" srcId="{98F4F68E-6E75-BE45-9FE9-40868DA92D4F}" destId="{BF1CDE1A-1AC2-F740-9027-A66295F3F9C5}" srcOrd="0" destOrd="0" parTransId="{D60932AA-4573-2D4B-8DDC-859795479B0D}" sibTransId="{CF05642E-1B70-7C4F-AACA-C9071E556B2B}"/>
    <dgm:cxn modelId="{B811FDBF-5F58-5547-8A0D-ACEBA0F6D4AA}" type="presOf" srcId="{2B421211-795C-3A49-B9EB-6FD216337A72}" destId="{1ED6FA44-E983-EF40-A9E9-CEF01CF1891F}" srcOrd="0" destOrd="0" presId="urn:microsoft.com/office/officeart/2005/8/layout/vList3"/>
    <dgm:cxn modelId="{4B17F311-4E5E-E54C-A921-E89A8E6F8AD3}" type="presParOf" srcId="{FCD7F82E-5B38-254E-A054-BA9F9B373E4D}" destId="{8B83FE94-85C0-5140-933F-4C00D2052248}" srcOrd="0" destOrd="0" presId="urn:microsoft.com/office/officeart/2005/8/layout/vList3"/>
    <dgm:cxn modelId="{EFF6CDB0-3272-AD43-A1A8-E06CCCC3C436}" type="presParOf" srcId="{8B83FE94-85C0-5140-933F-4C00D2052248}" destId="{D1F64F61-F559-FE43-865C-E0E186FC3752}" srcOrd="0" destOrd="0" presId="urn:microsoft.com/office/officeart/2005/8/layout/vList3"/>
    <dgm:cxn modelId="{7BCE0F65-9AD4-B84A-A927-11004350B270}" type="presParOf" srcId="{8B83FE94-85C0-5140-933F-4C00D2052248}" destId="{74B1206D-8995-1C4B-ABB1-A772ACF167EA}" srcOrd="1" destOrd="0" presId="urn:microsoft.com/office/officeart/2005/8/layout/vList3"/>
    <dgm:cxn modelId="{854BCD2F-3572-7B44-B736-ACC967ED2422}" type="presParOf" srcId="{FCD7F82E-5B38-254E-A054-BA9F9B373E4D}" destId="{A95D836E-9FE1-E54B-B004-BDAFCB77B7ED}" srcOrd="1" destOrd="0" presId="urn:microsoft.com/office/officeart/2005/8/layout/vList3"/>
    <dgm:cxn modelId="{8BA605D1-4B46-AB43-9EA2-EFB3781612D3}" type="presParOf" srcId="{FCD7F82E-5B38-254E-A054-BA9F9B373E4D}" destId="{64DEAB96-B3F3-CD4C-93A5-2024713F8535}" srcOrd="2" destOrd="0" presId="urn:microsoft.com/office/officeart/2005/8/layout/vList3"/>
    <dgm:cxn modelId="{1E0A8D43-8FDF-E941-BC71-8F2C9D15978E}" type="presParOf" srcId="{64DEAB96-B3F3-CD4C-93A5-2024713F8535}" destId="{CB1F57FD-01D7-674B-B37A-E4F3E50C8C86}" srcOrd="0" destOrd="0" presId="urn:microsoft.com/office/officeart/2005/8/layout/vList3"/>
    <dgm:cxn modelId="{33FD2173-17DE-2E40-ACFD-A580CE8F929A}" type="presParOf" srcId="{64DEAB96-B3F3-CD4C-93A5-2024713F8535}" destId="{B55D4C42-B6F2-5C40-A2EF-349224F35D08}" srcOrd="1" destOrd="0" presId="urn:microsoft.com/office/officeart/2005/8/layout/vList3"/>
    <dgm:cxn modelId="{53715FB4-B6C3-3F47-B870-8A5CC29C7107}" type="presParOf" srcId="{FCD7F82E-5B38-254E-A054-BA9F9B373E4D}" destId="{B8D55A75-2A2C-D848-A8F4-2CCAB82B198F}" srcOrd="3" destOrd="0" presId="urn:microsoft.com/office/officeart/2005/8/layout/vList3"/>
    <dgm:cxn modelId="{F259BCA3-507B-3446-AFAD-3EB2B3E59CE4}" type="presParOf" srcId="{FCD7F82E-5B38-254E-A054-BA9F9B373E4D}" destId="{54BB0ECB-947D-DC4C-8FDD-54C12C873220}" srcOrd="4" destOrd="0" presId="urn:microsoft.com/office/officeart/2005/8/layout/vList3"/>
    <dgm:cxn modelId="{823185B1-2F2F-8749-B4CC-676673607A7D}" type="presParOf" srcId="{54BB0ECB-947D-DC4C-8FDD-54C12C873220}" destId="{4CE03EC4-F4D9-F14D-B499-7CABD48E1E6C}" srcOrd="0" destOrd="0" presId="urn:microsoft.com/office/officeart/2005/8/layout/vList3"/>
    <dgm:cxn modelId="{75DDC356-5A12-9749-B8E0-42FE5E5CC8A5}" type="presParOf" srcId="{54BB0ECB-947D-DC4C-8FDD-54C12C873220}" destId="{767EF02C-26E4-C943-B904-1C3C5782343E}" srcOrd="1" destOrd="0" presId="urn:microsoft.com/office/officeart/2005/8/layout/vList3"/>
    <dgm:cxn modelId="{C120B17A-F0BB-B846-8B5E-0750A3702987}" type="presParOf" srcId="{FCD7F82E-5B38-254E-A054-BA9F9B373E4D}" destId="{7D52D633-F28C-1A46-9F3F-277E99DA833A}" srcOrd="5" destOrd="0" presId="urn:microsoft.com/office/officeart/2005/8/layout/vList3"/>
    <dgm:cxn modelId="{730CC5D6-0D67-E441-BD8F-BD2CE54832B1}" type="presParOf" srcId="{FCD7F82E-5B38-254E-A054-BA9F9B373E4D}" destId="{4E1EB47E-F3E4-0540-9716-35B2F71D68BC}" srcOrd="6" destOrd="0" presId="urn:microsoft.com/office/officeart/2005/8/layout/vList3"/>
    <dgm:cxn modelId="{D564D76C-BDDF-704E-952D-5C79BDCEEDCB}" type="presParOf" srcId="{4E1EB47E-F3E4-0540-9716-35B2F71D68BC}" destId="{1356E918-C6CB-174E-BE99-4CC9781FF8A8}" srcOrd="0" destOrd="0" presId="urn:microsoft.com/office/officeart/2005/8/layout/vList3"/>
    <dgm:cxn modelId="{584AAD47-2C02-F245-9255-782D615765B0}" type="presParOf" srcId="{4E1EB47E-F3E4-0540-9716-35B2F71D68BC}" destId="{1ED6FA44-E983-EF40-A9E9-CEF01CF1891F}" srcOrd="1" destOrd="0" presId="urn:microsoft.com/office/officeart/2005/8/layout/vList3"/>
    <dgm:cxn modelId="{7F167A18-B99D-5F46-810B-E4BE822E53B0}" type="presParOf" srcId="{FCD7F82E-5B38-254E-A054-BA9F9B373E4D}" destId="{95922719-F8A1-E947-A7BB-D2ED1C431E0F}" srcOrd="7" destOrd="0" presId="urn:microsoft.com/office/officeart/2005/8/layout/vList3"/>
    <dgm:cxn modelId="{4E3C0410-665D-0D47-9AE2-F6F5232E9CAF}" type="presParOf" srcId="{FCD7F82E-5B38-254E-A054-BA9F9B373E4D}" destId="{ABD5F718-8ED7-C34C-8479-8476475F0A13}" srcOrd="8" destOrd="0" presId="urn:microsoft.com/office/officeart/2005/8/layout/vList3"/>
    <dgm:cxn modelId="{5787D413-AAF4-5442-9D3D-55682756BECD}" type="presParOf" srcId="{ABD5F718-8ED7-C34C-8479-8476475F0A13}" destId="{ED71E838-D626-6A4A-BF15-719DDE430A41}" srcOrd="0" destOrd="0" presId="urn:microsoft.com/office/officeart/2005/8/layout/vList3"/>
    <dgm:cxn modelId="{19FA2007-ECD7-CD45-BDAE-29864B77EEF1}" type="presParOf" srcId="{ABD5F718-8ED7-C34C-8479-8476475F0A13}" destId="{AC3FCCF2-ABD7-6741-8D81-8DFF3202D3F4}" srcOrd="1" destOrd="0" presId="urn:microsoft.com/office/officeart/2005/8/layout/vList3"/>
    <dgm:cxn modelId="{46FB3DC7-785C-D74D-8397-6F3BDE0F3150}" type="presParOf" srcId="{FCD7F82E-5B38-254E-A054-BA9F9B373E4D}" destId="{A9DBAE48-B3ED-7443-8F8F-50D0F45C52E6}" srcOrd="9" destOrd="0" presId="urn:microsoft.com/office/officeart/2005/8/layout/vList3"/>
    <dgm:cxn modelId="{C2BB7EA9-C96A-D840-9500-5D0497592EE6}" type="presParOf" srcId="{FCD7F82E-5B38-254E-A054-BA9F9B373E4D}" destId="{849B4E4A-1664-DB40-9268-9B7C3F100E00}" srcOrd="10" destOrd="0" presId="urn:microsoft.com/office/officeart/2005/8/layout/vList3"/>
    <dgm:cxn modelId="{D1D7EDC0-C252-B048-B116-7EE260B2909B}" type="presParOf" srcId="{849B4E4A-1664-DB40-9268-9B7C3F100E00}" destId="{61B17CD9-02DB-7949-B80C-B79596D2522A}" srcOrd="0" destOrd="0" presId="urn:microsoft.com/office/officeart/2005/8/layout/vList3"/>
    <dgm:cxn modelId="{6BD5DD94-FE41-154D-9702-CF8809C44318}" type="presParOf" srcId="{849B4E4A-1664-DB40-9268-9B7C3F100E00}" destId="{3AD77CB2-170E-284A-B083-A2BEE36577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0A30EC-87A9-4E4A-9B78-53C42F7AE0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ADFD205-5F57-4CA5-B867-0B0002CC7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Famous content in REDDIT</a:t>
          </a:r>
        </a:p>
      </dgm:t>
    </dgm:pt>
    <dgm:pt modelId="{90EBF9D2-835F-48D2-818E-5500B314AFB3}" type="parTrans" cxnId="{B7B2A5FA-8180-4480-B835-FE5DC0CF6922}">
      <dgm:prSet/>
      <dgm:spPr/>
      <dgm:t>
        <a:bodyPr/>
        <a:lstStyle/>
        <a:p>
          <a:endParaRPr lang="en-US"/>
        </a:p>
      </dgm:t>
    </dgm:pt>
    <dgm:pt modelId="{A6A2B7D7-ACC7-485C-A7A8-97D9E1566DC0}" type="sibTrans" cxnId="{B7B2A5FA-8180-4480-B835-FE5DC0CF6922}">
      <dgm:prSet/>
      <dgm:spPr/>
      <dgm:t>
        <a:bodyPr/>
        <a:lstStyle/>
        <a:p>
          <a:endParaRPr lang="en-US"/>
        </a:p>
      </dgm:t>
    </dgm:pt>
    <dgm:pt modelId="{06F32545-177B-42C7-9931-67E71BCA99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Controversiality in comments</a:t>
          </a:r>
        </a:p>
      </dgm:t>
    </dgm:pt>
    <dgm:pt modelId="{FE906923-64AD-4B85-B257-6CD40260AF40}" type="parTrans" cxnId="{FDFFBAE1-FD43-4829-B685-603721CFA534}">
      <dgm:prSet/>
      <dgm:spPr/>
      <dgm:t>
        <a:bodyPr/>
        <a:lstStyle/>
        <a:p>
          <a:endParaRPr lang="en-US"/>
        </a:p>
      </dgm:t>
    </dgm:pt>
    <dgm:pt modelId="{E8B33627-3296-48DF-96A8-3382DB66DF51}" type="sibTrans" cxnId="{FDFFBAE1-FD43-4829-B685-603721CFA534}">
      <dgm:prSet/>
      <dgm:spPr/>
      <dgm:t>
        <a:bodyPr/>
        <a:lstStyle/>
        <a:p>
          <a:endParaRPr lang="en-US"/>
        </a:p>
      </dgm:t>
    </dgm:pt>
    <dgm:pt modelId="{D3ECC4B1-2FF3-43EE-872A-A1C5B1FB96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 popular authors, popular channels and controversial topics</a:t>
          </a:r>
        </a:p>
      </dgm:t>
    </dgm:pt>
    <dgm:pt modelId="{B3E39E52-FB8B-4BAC-8DBB-3827740D862F}" type="parTrans" cxnId="{DB1DCE9D-82AC-4BF6-A554-56A1735E046D}">
      <dgm:prSet/>
      <dgm:spPr/>
      <dgm:t>
        <a:bodyPr/>
        <a:lstStyle/>
        <a:p>
          <a:endParaRPr lang="en-US"/>
        </a:p>
      </dgm:t>
    </dgm:pt>
    <dgm:pt modelId="{05AB2554-F305-4139-8C1C-C0EDD19E5367}" type="sibTrans" cxnId="{DB1DCE9D-82AC-4BF6-A554-56A1735E046D}">
      <dgm:prSet/>
      <dgm:spPr/>
      <dgm:t>
        <a:bodyPr/>
        <a:lstStyle/>
        <a:p>
          <a:endParaRPr lang="en-US"/>
        </a:p>
      </dgm:t>
    </dgm:pt>
    <dgm:pt modelId="{2260E0EB-D424-4EC0-8C85-686B1C2C8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Sentiments</a:t>
          </a:r>
        </a:p>
      </dgm:t>
    </dgm:pt>
    <dgm:pt modelId="{2C5374FF-5E2F-4F9D-B4A3-FDD0877939EC}" type="parTrans" cxnId="{0CAD69FB-D64B-4F48-80FC-647F24D98410}">
      <dgm:prSet/>
      <dgm:spPr/>
      <dgm:t>
        <a:bodyPr/>
        <a:lstStyle/>
        <a:p>
          <a:endParaRPr lang="en-US"/>
        </a:p>
      </dgm:t>
    </dgm:pt>
    <dgm:pt modelId="{ECD308CC-2DF2-4D56-BCF5-17CF719EF782}" type="sibTrans" cxnId="{0CAD69FB-D64B-4F48-80FC-647F24D98410}">
      <dgm:prSet/>
      <dgm:spPr/>
      <dgm:t>
        <a:bodyPr/>
        <a:lstStyle/>
        <a:p>
          <a:endParaRPr lang="en-US"/>
        </a:p>
      </dgm:t>
    </dgm:pt>
    <dgm:pt modelId="{4DF9E92F-12E1-A840-9925-7F23D22F5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Number of posting does not depends upon controversy</a:t>
          </a:r>
        </a:p>
      </dgm:t>
    </dgm:pt>
    <dgm:pt modelId="{F5865BE7-9764-B248-9848-92D8E975FE7B}" type="parTrans" cxnId="{2C0A57A7-EFD2-2746-9330-D686180D34A7}">
      <dgm:prSet/>
      <dgm:spPr/>
      <dgm:t>
        <a:bodyPr/>
        <a:lstStyle/>
        <a:p>
          <a:endParaRPr lang="en-US"/>
        </a:p>
      </dgm:t>
    </dgm:pt>
    <dgm:pt modelId="{0E90777E-BA1C-B44B-91C9-8BB5D8B2CAF3}" type="sibTrans" cxnId="{2C0A57A7-EFD2-2746-9330-D686180D34A7}">
      <dgm:prSet/>
      <dgm:spPr/>
      <dgm:t>
        <a:bodyPr/>
        <a:lstStyle/>
        <a:p>
          <a:endParaRPr lang="en-US"/>
        </a:p>
      </dgm:t>
    </dgm:pt>
    <dgm:pt modelId="{957B612C-222B-4D94-ACDD-1486997DF72C}" type="pres">
      <dgm:prSet presAssocID="{7A0A30EC-87A9-4E4A-9B78-53C42F7AE0AE}" presName="root" presStyleCnt="0">
        <dgm:presLayoutVars>
          <dgm:dir/>
          <dgm:resizeHandles val="exact"/>
        </dgm:presLayoutVars>
      </dgm:prSet>
      <dgm:spPr/>
    </dgm:pt>
    <dgm:pt modelId="{49403C83-8DAB-4155-837D-98070B298F9C}" type="pres">
      <dgm:prSet presAssocID="{5ADFD205-5F57-4CA5-B867-0B0002CC7233}" presName="compNode" presStyleCnt="0"/>
      <dgm:spPr/>
    </dgm:pt>
    <dgm:pt modelId="{9B4F5648-31B9-4DE1-872A-C16F9B7ED60F}" type="pres">
      <dgm:prSet presAssocID="{5ADFD205-5F57-4CA5-B867-0B0002CC7233}" presName="bgRect" presStyleLbl="bgShp" presStyleIdx="0" presStyleCnt="5"/>
      <dgm:spPr/>
    </dgm:pt>
    <dgm:pt modelId="{EB24A434-E8FC-4A0D-ACD7-03E7E44B8EB6}" type="pres">
      <dgm:prSet presAssocID="{5ADFD205-5F57-4CA5-B867-0B0002CC72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D93594B-7186-4658-BC29-EFF2DF57BD15}" type="pres">
      <dgm:prSet presAssocID="{5ADFD205-5F57-4CA5-B867-0B0002CC7233}" presName="spaceRect" presStyleCnt="0"/>
      <dgm:spPr/>
    </dgm:pt>
    <dgm:pt modelId="{B762E9FA-D970-46B9-B9EF-1C46E161F7B2}" type="pres">
      <dgm:prSet presAssocID="{5ADFD205-5F57-4CA5-B867-0B0002CC7233}" presName="parTx" presStyleLbl="revTx" presStyleIdx="0" presStyleCnt="5">
        <dgm:presLayoutVars>
          <dgm:chMax val="0"/>
          <dgm:chPref val="0"/>
        </dgm:presLayoutVars>
      </dgm:prSet>
      <dgm:spPr/>
    </dgm:pt>
    <dgm:pt modelId="{F2538602-8C7B-41B3-9378-824A3D961000}" type="pres">
      <dgm:prSet presAssocID="{A6A2B7D7-ACC7-485C-A7A8-97D9E1566DC0}" presName="sibTrans" presStyleCnt="0"/>
      <dgm:spPr/>
    </dgm:pt>
    <dgm:pt modelId="{8DEB426D-12C1-4CC9-ABA3-57F1E295B969}" type="pres">
      <dgm:prSet presAssocID="{06F32545-177B-42C7-9931-67E71BCA99B5}" presName="compNode" presStyleCnt="0"/>
      <dgm:spPr/>
    </dgm:pt>
    <dgm:pt modelId="{E7FDCE0B-F1CC-48E2-A944-AD386684DC78}" type="pres">
      <dgm:prSet presAssocID="{06F32545-177B-42C7-9931-67E71BCA99B5}" presName="bgRect" presStyleLbl="bgShp" presStyleIdx="1" presStyleCnt="5" custLinFactNeighborY="3916"/>
      <dgm:spPr/>
    </dgm:pt>
    <dgm:pt modelId="{BD914847-4814-4F99-9861-6F0392C98B8B}" type="pres">
      <dgm:prSet presAssocID="{06F32545-177B-42C7-9931-67E71BCA99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328C366-1BA7-4325-AC3B-C93EAE86D477}" type="pres">
      <dgm:prSet presAssocID="{06F32545-177B-42C7-9931-67E71BCA99B5}" presName="spaceRect" presStyleCnt="0"/>
      <dgm:spPr/>
    </dgm:pt>
    <dgm:pt modelId="{362A8F1F-639D-427D-9B40-C1A55A5F15FF}" type="pres">
      <dgm:prSet presAssocID="{06F32545-177B-42C7-9931-67E71BCA99B5}" presName="parTx" presStyleLbl="revTx" presStyleIdx="1" presStyleCnt="5">
        <dgm:presLayoutVars>
          <dgm:chMax val="0"/>
          <dgm:chPref val="0"/>
        </dgm:presLayoutVars>
      </dgm:prSet>
      <dgm:spPr/>
    </dgm:pt>
    <dgm:pt modelId="{A1E87F9C-6D48-4420-AFB0-661F0EC1A607}" type="pres">
      <dgm:prSet presAssocID="{E8B33627-3296-48DF-96A8-3382DB66DF51}" presName="sibTrans" presStyleCnt="0"/>
      <dgm:spPr/>
    </dgm:pt>
    <dgm:pt modelId="{36E4061D-3C37-41FF-8FCE-CD57B6769392}" type="pres">
      <dgm:prSet presAssocID="{D3ECC4B1-2FF3-43EE-872A-A1C5B1FB9661}" presName="compNode" presStyleCnt="0"/>
      <dgm:spPr/>
    </dgm:pt>
    <dgm:pt modelId="{8BBF9249-8FBD-481F-A576-88FBFF9B218F}" type="pres">
      <dgm:prSet presAssocID="{D3ECC4B1-2FF3-43EE-872A-A1C5B1FB9661}" presName="bgRect" presStyleLbl="bgShp" presStyleIdx="2" presStyleCnt="5"/>
      <dgm:spPr/>
    </dgm:pt>
    <dgm:pt modelId="{8A57B4B9-74BC-4C63-8BE2-783A94E08F8E}" type="pres">
      <dgm:prSet presAssocID="{D3ECC4B1-2FF3-43EE-872A-A1C5B1FB96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AF40E6C-6F21-45E9-B101-F179C42A8C97}" type="pres">
      <dgm:prSet presAssocID="{D3ECC4B1-2FF3-43EE-872A-A1C5B1FB9661}" presName="spaceRect" presStyleCnt="0"/>
      <dgm:spPr/>
    </dgm:pt>
    <dgm:pt modelId="{4B444A76-3FFD-4700-A69D-98043437FBC6}" type="pres">
      <dgm:prSet presAssocID="{D3ECC4B1-2FF3-43EE-872A-A1C5B1FB9661}" presName="parTx" presStyleLbl="revTx" presStyleIdx="2" presStyleCnt="5">
        <dgm:presLayoutVars>
          <dgm:chMax val="0"/>
          <dgm:chPref val="0"/>
        </dgm:presLayoutVars>
      </dgm:prSet>
      <dgm:spPr/>
    </dgm:pt>
    <dgm:pt modelId="{A4B6398D-8847-4102-8AD7-8548451C8493}" type="pres">
      <dgm:prSet presAssocID="{05AB2554-F305-4139-8C1C-C0EDD19E5367}" presName="sibTrans" presStyleCnt="0"/>
      <dgm:spPr/>
    </dgm:pt>
    <dgm:pt modelId="{EB27895E-98EE-4ED0-8815-8799B937C792}" type="pres">
      <dgm:prSet presAssocID="{2260E0EB-D424-4EC0-8C85-686B1C2C8816}" presName="compNode" presStyleCnt="0"/>
      <dgm:spPr/>
    </dgm:pt>
    <dgm:pt modelId="{DF1D5053-A95B-40E5-B03E-3C9F383C6C3A}" type="pres">
      <dgm:prSet presAssocID="{2260E0EB-D424-4EC0-8C85-686B1C2C8816}" presName="bgRect" presStyleLbl="bgShp" presStyleIdx="3" presStyleCnt="5"/>
      <dgm:spPr/>
    </dgm:pt>
    <dgm:pt modelId="{C3A956F5-ECF0-4AD7-85F1-BCF5E1CDE984}" type="pres">
      <dgm:prSet presAssocID="{2260E0EB-D424-4EC0-8C85-686B1C2C88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E3BEAF09-D896-4753-AB89-B217B33FB62E}" type="pres">
      <dgm:prSet presAssocID="{2260E0EB-D424-4EC0-8C85-686B1C2C8816}" presName="spaceRect" presStyleCnt="0"/>
      <dgm:spPr/>
    </dgm:pt>
    <dgm:pt modelId="{241DED82-DA78-4D13-9680-260423D3D787}" type="pres">
      <dgm:prSet presAssocID="{2260E0EB-D424-4EC0-8C85-686B1C2C8816}" presName="parTx" presStyleLbl="revTx" presStyleIdx="3" presStyleCnt="5">
        <dgm:presLayoutVars>
          <dgm:chMax val="0"/>
          <dgm:chPref val="0"/>
        </dgm:presLayoutVars>
      </dgm:prSet>
      <dgm:spPr/>
    </dgm:pt>
    <dgm:pt modelId="{361E95BF-1982-9D45-B192-23F4D04A2C96}" type="pres">
      <dgm:prSet presAssocID="{ECD308CC-2DF2-4D56-BCF5-17CF719EF782}" presName="sibTrans" presStyleCnt="0"/>
      <dgm:spPr/>
    </dgm:pt>
    <dgm:pt modelId="{2ED6FC87-51E5-8A4D-9CD3-0E304782B2EE}" type="pres">
      <dgm:prSet presAssocID="{4DF9E92F-12E1-A840-9925-7F23D22F5D56}" presName="compNode" presStyleCnt="0"/>
      <dgm:spPr/>
    </dgm:pt>
    <dgm:pt modelId="{E791A039-C5AC-4D4A-B8AC-D4147424AE0D}" type="pres">
      <dgm:prSet presAssocID="{4DF9E92F-12E1-A840-9925-7F23D22F5D56}" presName="bgRect" presStyleLbl="bgShp" presStyleIdx="4" presStyleCnt="5"/>
      <dgm:spPr/>
    </dgm:pt>
    <dgm:pt modelId="{AF3B364D-93C9-D24E-B1C8-0BD97940267F}" type="pres">
      <dgm:prSet presAssocID="{4DF9E92F-12E1-A840-9925-7F23D22F5D56}" presName="iconRect" presStyleLbl="node1" presStyleIdx="4" presStyleCnt="5"/>
      <dgm:spPr/>
    </dgm:pt>
    <dgm:pt modelId="{FA287902-EFE2-CB4E-B2F8-AD693B352000}" type="pres">
      <dgm:prSet presAssocID="{4DF9E92F-12E1-A840-9925-7F23D22F5D56}" presName="spaceRect" presStyleCnt="0"/>
      <dgm:spPr/>
    </dgm:pt>
    <dgm:pt modelId="{0E6C02F7-E867-E543-8355-0AA5DC300560}" type="pres">
      <dgm:prSet presAssocID="{4DF9E92F-12E1-A840-9925-7F23D22F5D5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49B2A4D-D739-5940-9609-49A098D87B45}" type="presOf" srcId="{5ADFD205-5F57-4CA5-B867-0B0002CC7233}" destId="{B762E9FA-D970-46B9-B9EF-1C46E161F7B2}" srcOrd="0" destOrd="0" presId="urn:microsoft.com/office/officeart/2018/2/layout/IconVerticalSolidList"/>
    <dgm:cxn modelId="{9873E064-328F-C54D-A3FA-CF7927793645}" type="presOf" srcId="{7A0A30EC-87A9-4E4A-9B78-53C42F7AE0AE}" destId="{957B612C-222B-4D94-ACDD-1486997DF72C}" srcOrd="0" destOrd="0" presId="urn:microsoft.com/office/officeart/2018/2/layout/IconVerticalSolidList"/>
    <dgm:cxn modelId="{9F46D274-D852-9747-8B07-77CE9D017D88}" type="presOf" srcId="{2260E0EB-D424-4EC0-8C85-686B1C2C8816}" destId="{241DED82-DA78-4D13-9680-260423D3D787}" srcOrd="0" destOrd="0" presId="urn:microsoft.com/office/officeart/2018/2/layout/IconVerticalSolidList"/>
    <dgm:cxn modelId="{DB1DCE9D-82AC-4BF6-A554-56A1735E046D}" srcId="{7A0A30EC-87A9-4E4A-9B78-53C42F7AE0AE}" destId="{D3ECC4B1-2FF3-43EE-872A-A1C5B1FB9661}" srcOrd="2" destOrd="0" parTransId="{B3E39E52-FB8B-4BAC-8DBB-3827740D862F}" sibTransId="{05AB2554-F305-4139-8C1C-C0EDD19E5367}"/>
    <dgm:cxn modelId="{2C0A57A7-EFD2-2746-9330-D686180D34A7}" srcId="{7A0A30EC-87A9-4E4A-9B78-53C42F7AE0AE}" destId="{4DF9E92F-12E1-A840-9925-7F23D22F5D56}" srcOrd="4" destOrd="0" parTransId="{F5865BE7-9764-B248-9848-92D8E975FE7B}" sibTransId="{0E90777E-BA1C-B44B-91C9-8BB5D8B2CAF3}"/>
    <dgm:cxn modelId="{325361B5-BC40-8F46-BE9E-FF8E4094F390}" type="presOf" srcId="{D3ECC4B1-2FF3-43EE-872A-A1C5B1FB9661}" destId="{4B444A76-3FFD-4700-A69D-98043437FBC6}" srcOrd="0" destOrd="0" presId="urn:microsoft.com/office/officeart/2018/2/layout/IconVerticalSolidList"/>
    <dgm:cxn modelId="{FDFFBAE1-FD43-4829-B685-603721CFA534}" srcId="{7A0A30EC-87A9-4E4A-9B78-53C42F7AE0AE}" destId="{06F32545-177B-42C7-9931-67E71BCA99B5}" srcOrd="1" destOrd="0" parTransId="{FE906923-64AD-4B85-B257-6CD40260AF40}" sibTransId="{E8B33627-3296-48DF-96A8-3382DB66DF51}"/>
    <dgm:cxn modelId="{3E2F27F0-F221-D940-BA6B-3C7712A8BD0F}" type="presOf" srcId="{06F32545-177B-42C7-9931-67E71BCA99B5}" destId="{362A8F1F-639D-427D-9B40-C1A55A5F15FF}" srcOrd="0" destOrd="0" presId="urn:microsoft.com/office/officeart/2018/2/layout/IconVerticalSolidList"/>
    <dgm:cxn modelId="{79B282F1-47B6-5240-A80E-5C8BA8E68F25}" type="presOf" srcId="{4DF9E92F-12E1-A840-9925-7F23D22F5D56}" destId="{0E6C02F7-E867-E543-8355-0AA5DC300560}" srcOrd="0" destOrd="0" presId="urn:microsoft.com/office/officeart/2018/2/layout/IconVerticalSolidList"/>
    <dgm:cxn modelId="{B7B2A5FA-8180-4480-B835-FE5DC0CF6922}" srcId="{7A0A30EC-87A9-4E4A-9B78-53C42F7AE0AE}" destId="{5ADFD205-5F57-4CA5-B867-0B0002CC7233}" srcOrd="0" destOrd="0" parTransId="{90EBF9D2-835F-48D2-818E-5500B314AFB3}" sibTransId="{A6A2B7D7-ACC7-485C-A7A8-97D9E1566DC0}"/>
    <dgm:cxn modelId="{0CAD69FB-D64B-4F48-80FC-647F24D98410}" srcId="{7A0A30EC-87A9-4E4A-9B78-53C42F7AE0AE}" destId="{2260E0EB-D424-4EC0-8C85-686B1C2C8816}" srcOrd="3" destOrd="0" parTransId="{2C5374FF-5E2F-4F9D-B4A3-FDD0877939EC}" sibTransId="{ECD308CC-2DF2-4D56-BCF5-17CF719EF782}"/>
    <dgm:cxn modelId="{25D5D53C-ED56-294A-B6A0-FC3BB5DBE590}" type="presParOf" srcId="{957B612C-222B-4D94-ACDD-1486997DF72C}" destId="{49403C83-8DAB-4155-837D-98070B298F9C}" srcOrd="0" destOrd="0" presId="urn:microsoft.com/office/officeart/2018/2/layout/IconVerticalSolidList"/>
    <dgm:cxn modelId="{0F5C2EA6-68D5-2E49-B4BB-FEEC2E456660}" type="presParOf" srcId="{49403C83-8DAB-4155-837D-98070B298F9C}" destId="{9B4F5648-31B9-4DE1-872A-C16F9B7ED60F}" srcOrd="0" destOrd="0" presId="urn:microsoft.com/office/officeart/2018/2/layout/IconVerticalSolidList"/>
    <dgm:cxn modelId="{16D9DE42-E1BD-B64A-A4E2-A8F5D09847B4}" type="presParOf" srcId="{49403C83-8DAB-4155-837D-98070B298F9C}" destId="{EB24A434-E8FC-4A0D-ACD7-03E7E44B8EB6}" srcOrd="1" destOrd="0" presId="urn:microsoft.com/office/officeart/2018/2/layout/IconVerticalSolidList"/>
    <dgm:cxn modelId="{35E9BB6B-614B-F44C-AE9C-0AA4DAFEC035}" type="presParOf" srcId="{49403C83-8DAB-4155-837D-98070B298F9C}" destId="{4D93594B-7186-4658-BC29-EFF2DF57BD15}" srcOrd="2" destOrd="0" presId="urn:microsoft.com/office/officeart/2018/2/layout/IconVerticalSolidList"/>
    <dgm:cxn modelId="{75C0DB80-3F21-624F-B0EC-820A547722C7}" type="presParOf" srcId="{49403C83-8DAB-4155-837D-98070B298F9C}" destId="{B762E9FA-D970-46B9-B9EF-1C46E161F7B2}" srcOrd="3" destOrd="0" presId="urn:microsoft.com/office/officeart/2018/2/layout/IconVerticalSolidList"/>
    <dgm:cxn modelId="{32299620-1E9F-A648-B4D1-6EC6AFFB825A}" type="presParOf" srcId="{957B612C-222B-4D94-ACDD-1486997DF72C}" destId="{F2538602-8C7B-41B3-9378-824A3D961000}" srcOrd="1" destOrd="0" presId="urn:microsoft.com/office/officeart/2018/2/layout/IconVerticalSolidList"/>
    <dgm:cxn modelId="{571E65A6-3841-CD4D-9BFB-CC7520994BED}" type="presParOf" srcId="{957B612C-222B-4D94-ACDD-1486997DF72C}" destId="{8DEB426D-12C1-4CC9-ABA3-57F1E295B969}" srcOrd="2" destOrd="0" presId="urn:microsoft.com/office/officeart/2018/2/layout/IconVerticalSolidList"/>
    <dgm:cxn modelId="{7E45642D-F339-5747-A1E3-89BAA8374A79}" type="presParOf" srcId="{8DEB426D-12C1-4CC9-ABA3-57F1E295B969}" destId="{E7FDCE0B-F1CC-48E2-A944-AD386684DC78}" srcOrd="0" destOrd="0" presId="urn:microsoft.com/office/officeart/2018/2/layout/IconVerticalSolidList"/>
    <dgm:cxn modelId="{E1DE6C59-3CCC-544F-A324-6C63CF8E638C}" type="presParOf" srcId="{8DEB426D-12C1-4CC9-ABA3-57F1E295B969}" destId="{BD914847-4814-4F99-9861-6F0392C98B8B}" srcOrd="1" destOrd="0" presId="urn:microsoft.com/office/officeart/2018/2/layout/IconVerticalSolidList"/>
    <dgm:cxn modelId="{856D348A-D109-AD4B-9513-DD02A3626BA3}" type="presParOf" srcId="{8DEB426D-12C1-4CC9-ABA3-57F1E295B969}" destId="{7328C366-1BA7-4325-AC3B-C93EAE86D477}" srcOrd="2" destOrd="0" presId="urn:microsoft.com/office/officeart/2018/2/layout/IconVerticalSolidList"/>
    <dgm:cxn modelId="{11AC65EF-1B7D-3743-A70C-AA1449E04F81}" type="presParOf" srcId="{8DEB426D-12C1-4CC9-ABA3-57F1E295B969}" destId="{362A8F1F-639D-427D-9B40-C1A55A5F15FF}" srcOrd="3" destOrd="0" presId="urn:microsoft.com/office/officeart/2018/2/layout/IconVerticalSolidList"/>
    <dgm:cxn modelId="{6E6BF20B-D28E-AB46-AF96-98897FEFDC3C}" type="presParOf" srcId="{957B612C-222B-4D94-ACDD-1486997DF72C}" destId="{A1E87F9C-6D48-4420-AFB0-661F0EC1A607}" srcOrd="3" destOrd="0" presId="urn:microsoft.com/office/officeart/2018/2/layout/IconVerticalSolidList"/>
    <dgm:cxn modelId="{94EBBE44-FA18-534B-B196-0EEC3B0C6E47}" type="presParOf" srcId="{957B612C-222B-4D94-ACDD-1486997DF72C}" destId="{36E4061D-3C37-41FF-8FCE-CD57B6769392}" srcOrd="4" destOrd="0" presId="urn:microsoft.com/office/officeart/2018/2/layout/IconVerticalSolidList"/>
    <dgm:cxn modelId="{370E347D-7EA6-9D48-B59E-272B5057F6EA}" type="presParOf" srcId="{36E4061D-3C37-41FF-8FCE-CD57B6769392}" destId="{8BBF9249-8FBD-481F-A576-88FBFF9B218F}" srcOrd="0" destOrd="0" presId="urn:microsoft.com/office/officeart/2018/2/layout/IconVerticalSolidList"/>
    <dgm:cxn modelId="{5AB313DE-0EEF-DD49-B35D-713BCD570E50}" type="presParOf" srcId="{36E4061D-3C37-41FF-8FCE-CD57B6769392}" destId="{8A57B4B9-74BC-4C63-8BE2-783A94E08F8E}" srcOrd="1" destOrd="0" presId="urn:microsoft.com/office/officeart/2018/2/layout/IconVerticalSolidList"/>
    <dgm:cxn modelId="{55DDC384-B571-1848-ABDF-48FF162852B2}" type="presParOf" srcId="{36E4061D-3C37-41FF-8FCE-CD57B6769392}" destId="{6AF40E6C-6F21-45E9-B101-F179C42A8C97}" srcOrd="2" destOrd="0" presId="urn:microsoft.com/office/officeart/2018/2/layout/IconVerticalSolidList"/>
    <dgm:cxn modelId="{4C17148C-169E-7142-BD63-50B285727257}" type="presParOf" srcId="{36E4061D-3C37-41FF-8FCE-CD57B6769392}" destId="{4B444A76-3FFD-4700-A69D-98043437FBC6}" srcOrd="3" destOrd="0" presId="urn:microsoft.com/office/officeart/2018/2/layout/IconVerticalSolidList"/>
    <dgm:cxn modelId="{504B830E-3E48-3443-BEEE-64D701E27F27}" type="presParOf" srcId="{957B612C-222B-4D94-ACDD-1486997DF72C}" destId="{A4B6398D-8847-4102-8AD7-8548451C8493}" srcOrd="5" destOrd="0" presId="urn:microsoft.com/office/officeart/2018/2/layout/IconVerticalSolidList"/>
    <dgm:cxn modelId="{2EB1C42B-8C05-8B48-A72C-2CFCE7753729}" type="presParOf" srcId="{957B612C-222B-4D94-ACDD-1486997DF72C}" destId="{EB27895E-98EE-4ED0-8815-8799B937C792}" srcOrd="6" destOrd="0" presId="urn:microsoft.com/office/officeart/2018/2/layout/IconVerticalSolidList"/>
    <dgm:cxn modelId="{901F2792-BDDB-8C46-932B-A786A89862B9}" type="presParOf" srcId="{EB27895E-98EE-4ED0-8815-8799B937C792}" destId="{DF1D5053-A95B-40E5-B03E-3C9F383C6C3A}" srcOrd="0" destOrd="0" presId="urn:microsoft.com/office/officeart/2018/2/layout/IconVerticalSolidList"/>
    <dgm:cxn modelId="{5CD6903C-B23D-9544-A4D9-5D127E9EE32E}" type="presParOf" srcId="{EB27895E-98EE-4ED0-8815-8799B937C792}" destId="{C3A956F5-ECF0-4AD7-85F1-BCF5E1CDE984}" srcOrd="1" destOrd="0" presId="urn:microsoft.com/office/officeart/2018/2/layout/IconVerticalSolidList"/>
    <dgm:cxn modelId="{13D09647-792A-E143-8F6F-B8FA32D72F45}" type="presParOf" srcId="{EB27895E-98EE-4ED0-8815-8799B937C792}" destId="{E3BEAF09-D896-4753-AB89-B217B33FB62E}" srcOrd="2" destOrd="0" presId="urn:microsoft.com/office/officeart/2018/2/layout/IconVerticalSolidList"/>
    <dgm:cxn modelId="{DF05F5E7-87CF-E54D-AB66-3884503F891E}" type="presParOf" srcId="{EB27895E-98EE-4ED0-8815-8799B937C792}" destId="{241DED82-DA78-4D13-9680-260423D3D787}" srcOrd="3" destOrd="0" presId="urn:microsoft.com/office/officeart/2018/2/layout/IconVerticalSolidList"/>
    <dgm:cxn modelId="{FF2F75FB-6A26-E945-B26E-B7E6C1655D47}" type="presParOf" srcId="{957B612C-222B-4D94-ACDD-1486997DF72C}" destId="{361E95BF-1982-9D45-B192-23F4D04A2C96}" srcOrd="7" destOrd="0" presId="urn:microsoft.com/office/officeart/2018/2/layout/IconVerticalSolidList"/>
    <dgm:cxn modelId="{9032E121-0061-8048-BDD9-88F5CA634DB6}" type="presParOf" srcId="{957B612C-222B-4D94-ACDD-1486997DF72C}" destId="{2ED6FC87-51E5-8A4D-9CD3-0E304782B2EE}" srcOrd="8" destOrd="0" presId="urn:microsoft.com/office/officeart/2018/2/layout/IconVerticalSolidList"/>
    <dgm:cxn modelId="{253090D4-ADEB-D94A-B016-BDB28496BA87}" type="presParOf" srcId="{2ED6FC87-51E5-8A4D-9CD3-0E304782B2EE}" destId="{E791A039-C5AC-4D4A-B8AC-D4147424AE0D}" srcOrd="0" destOrd="0" presId="urn:microsoft.com/office/officeart/2018/2/layout/IconVerticalSolidList"/>
    <dgm:cxn modelId="{74F3DB68-EC0E-364A-8F9C-09C4AB1B1B85}" type="presParOf" srcId="{2ED6FC87-51E5-8A4D-9CD3-0E304782B2EE}" destId="{AF3B364D-93C9-D24E-B1C8-0BD97940267F}" srcOrd="1" destOrd="0" presId="urn:microsoft.com/office/officeart/2018/2/layout/IconVerticalSolidList"/>
    <dgm:cxn modelId="{1BE50B6A-03C4-9B4A-B631-86CFE48B4937}" type="presParOf" srcId="{2ED6FC87-51E5-8A4D-9CD3-0E304782B2EE}" destId="{FA287902-EFE2-CB4E-B2F8-AD693B352000}" srcOrd="2" destOrd="0" presId="urn:microsoft.com/office/officeart/2018/2/layout/IconVerticalSolidList"/>
    <dgm:cxn modelId="{45F848D7-D48F-F849-8FEA-764E5040556E}" type="presParOf" srcId="{2ED6FC87-51E5-8A4D-9CD3-0E304782B2EE}" destId="{0E6C02F7-E867-E543-8355-0AA5DC3005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CC4B1-73BB-B54B-B31E-4C74159DD4D8}">
      <dsp:nvSpPr>
        <dsp:cNvPr id="0" name=""/>
        <dsp:cNvSpPr/>
      </dsp:nvSpPr>
      <dsp:spPr>
        <a:xfrm>
          <a:off x="0" y="132157"/>
          <a:ext cx="444440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REDDIT COMMENT ANALYSIS</a:t>
          </a:r>
        </a:p>
      </dsp:txBody>
      <dsp:txXfrm>
        <a:off x="31613" y="163770"/>
        <a:ext cx="4381183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46F2F-6121-4A12-BC1B-CB26B1A1C86F}">
      <dsp:nvSpPr>
        <dsp:cNvPr id="0" name=""/>
        <dsp:cNvSpPr/>
      </dsp:nvSpPr>
      <dsp:spPr>
        <a:xfrm>
          <a:off x="218550" y="630462"/>
          <a:ext cx="655932" cy="6559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120F-07E8-4541-990C-E2A91EDF069A}">
      <dsp:nvSpPr>
        <dsp:cNvPr id="0" name=""/>
        <dsp:cNvSpPr/>
      </dsp:nvSpPr>
      <dsp:spPr>
        <a:xfrm>
          <a:off x="356295" y="768208"/>
          <a:ext cx="380441" cy="3804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324A8-C6E1-4892-AC29-8EBF13B3781E}">
      <dsp:nvSpPr>
        <dsp:cNvPr id="0" name=""/>
        <dsp:cNvSpPr/>
      </dsp:nvSpPr>
      <dsp:spPr>
        <a:xfrm>
          <a:off x="1015039" y="630462"/>
          <a:ext cx="1546127" cy="65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Large number of readers</a:t>
          </a:r>
        </a:p>
      </dsp:txBody>
      <dsp:txXfrm>
        <a:off x="1015039" y="630462"/>
        <a:ext cx="1546127" cy="655932"/>
      </dsp:txXfrm>
    </dsp:sp>
    <dsp:sp modelId="{3DEDA0D5-73BA-4205-B1A2-2265BF318C09}">
      <dsp:nvSpPr>
        <dsp:cNvPr id="0" name=""/>
        <dsp:cNvSpPr/>
      </dsp:nvSpPr>
      <dsp:spPr>
        <a:xfrm>
          <a:off x="2830568" y="630462"/>
          <a:ext cx="655932" cy="6559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72E4A-B56A-4B2C-9B15-297EE2B7B7E6}">
      <dsp:nvSpPr>
        <dsp:cNvPr id="0" name=""/>
        <dsp:cNvSpPr/>
      </dsp:nvSpPr>
      <dsp:spPr>
        <a:xfrm>
          <a:off x="2968314" y="768208"/>
          <a:ext cx="380441" cy="380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637ED-D1CC-4308-ADB6-0C7D2FB8C8CB}">
      <dsp:nvSpPr>
        <dsp:cNvPr id="0" name=""/>
        <dsp:cNvSpPr/>
      </dsp:nvSpPr>
      <dsp:spPr>
        <a:xfrm>
          <a:off x="3627058" y="630462"/>
          <a:ext cx="1546127" cy="65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Shapes public opinion </a:t>
          </a:r>
        </a:p>
      </dsp:txBody>
      <dsp:txXfrm>
        <a:off x="3627058" y="630462"/>
        <a:ext cx="1546127" cy="655932"/>
      </dsp:txXfrm>
    </dsp:sp>
    <dsp:sp modelId="{8A0137D2-A7F3-49BD-8183-77A72357BD8C}">
      <dsp:nvSpPr>
        <dsp:cNvPr id="0" name=""/>
        <dsp:cNvSpPr/>
      </dsp:nvSpPr>
      <dsp:spPr>
        <a:xfrm>
          <a:off x="5442586" y="630462"/>
          <a:ext cx="655932" cy="6559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4D61B-4532-4A9F-96CD-D52CB2D21E62}">
      <dsp:nvSpPr>
        <dsp:cNvPr id="0" name=""/>
        <dsp:cNvSpPr/>
      </dsp:nvSpPr>
      <dsp:spPr>
        <a:xfrm>
          <a:off x="5580332" y="768208"/>
          <a:ext cx="380441" cy="3804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1816-D0E9-49AB-8CD5-1FAC63C27C82}">
      <dsp:nvSpPr>
        <dsp:cNvPr id="0" name=""/>
        <dsp:cNvSpPr/>
      </dsp:nvSpPr>
      <dsp:spPr>
        <a:xfrm>
          <a:off x="6239076" y="630462"/>
          <a:ext cx="1546127" cy="65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Outlook on current affairs </a:t>
          </a:r>
        </a:p>
      </dsp:txBody>
      <dsp:txXfrm>
        <a:off x="6239076" y="630462"/>
        <a:ext cx="1546127" cy="655932"/>
      </dsp:txXfrm>
    </dsp:sp>
    <dsp:sp modelId="{1C326F9A-86FA-4CC7-81A9-572C2202CFE4}">
      <dsp:nvSpPr>
        <dsp:cNvPr id="0" name=""/>
        <dsp:cNvSpPr/>
      </dsp:nvSpPr>
      <dsp:spPr>
        <a:xfrm>
          <a:off x="218550" y="1813353"/>
          <a:ext cx="655932" cy="6559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A32B7-5589-4C16-9D44-78F3AA5C60E8}">
      <dsp:nvSpPr>
        <dsp:cNvPr id="0" name=""/>
        <dsp:cNvSpPr/>
      </dsp:nvSpPr>
      <dsp:spPr>
        <a:xfrm>
          <a:off x="356295" y="1951099"/>
          <a:ext cx="380441" cy="3804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C7CCE-ED10-4C11-8341-20C534DE220C}">
      <dsp:nvSpPr>
        <dsp:cNvPr id="0" name=""/>
        <dsp:cNvSpPr/>
      </dsp:nvSpPr>
      <dsp:spPr>
        <a:xfrm>
          <a:off x="1015039" y="1813353"/>
          <a:ext cx="1546127" cy="65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Sets the tone of the public discourse</a:t>
          </a:r>
        </a:p>
      </dsp:txBody>
      <dsp:txXfrm>
        <a:off x="1015039" y="1813353"/>
        <a:ext cx="1546127" cy="655932"/>
      </dsp:txXfrm>
    </dsp:sp>
    <dsp:sp modelId="{A2AAAA6B-AED9-48CF-82D2-C53C98CED4CE}">
      <dsp:nvSpPr>
        <dsp:cNvPr id="0" name=""/>
        <dsp:cNvSpPr/>
      </dsp:nvSpPr>
      <dsp:spPr>
        <a:xfrm>
          <a:off x="2830568" y="1813353"/>
          <a:ext cx="655932" cy="6559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D33E-5C7C-4973-9B85-D568AE574FB2}">
      <dsp:nvSpPr>
        <dsp:cNvPr id="0" name=""/>
        <dsp:cNvSpPr/>
      </dsp:nvSpPr>
      <dsp:spPr>
        <a:xfrm>
          <a:off x="2968314" y="1951099"/>
          <a:ext cx="380441" cy="3804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6E081-4C11-4992-9A18-43B57246313A}">
      <dsp:nvSpPr>
        <dsp:cNvPr id="0" name=""/>
        <dsp:cNvSpPr/>
      </dsp:nvSpPr>
      <dsp:spPr>
        <a:xfrm>
          <a:off x="3570400" y="1840246"/>
          <a:ext cx="2222573" cy="655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Comments sections give insights to readers’ opinions on the subject matter of the articles</a:t>
          </a:r>
        </a:p>
      </dsp:txBody>
      <dsp:txXfrm>
        <a:off x="3570400" y="1840246"/>
        <a:ext cx="2222573" cy="655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5ADC4-1F99-46CA-9500-83B94C079606}">
      <dsp:nvSpPr>
        <dsp:cNvPr id="0" name=""/>
        <dsp:cNvSpPr/>
      </dsp:nvSpPr>
      <dsp:spPr>
        <a:xfrm>
          <a:off x="237307" y="822627"/>
          <a:ext cx="724851" cy="7248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016A8-9079-4036-AA18-77886E3E89EA}">
      <dsp:nvSpPr>
        <dsp:cNvPr id="0" name=""/>
        <dsp:cNvSpPr/>
      </dsp:nvSpPr>
      <dsp:spPr>
        <a:xfrm>
          <a:off x="391783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49109-9561-4683-BBD5-F14852456046}">
      <dsp:nvSpPr>
        <dsp:cNvPr id="0" name=""/>
        <dsp:cNvSpPr/>
      </dsp:nvSpPr>
      <dsp:spPr>
        <a:xfrm>
          <a:off x="5592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Cluster version: Hadoop 2.8.5-amzn-4 </a:t>
          </a:r>
        </a:p>
      </dsp:txBody>
      <dsp:txXfrm>
        <a:off x="5592" y="1773252"/>
        <a:ext cx="1188281" cy="475312"/>
      </dsp:txXfrm>
    </dsp:sp>
    <dsp:sp modelId="{02669387-14AE-4714-9CF5-244BF0080BC3}">
      <dsp:nvSpPr>
        <dsp:cNvPr id="0" name=""/>
        <dsp:cNvSpPr/>
      </dsp:nvSpPr>
      <dsp:spPr>
        <a:xfrm>
          <a:off x="1633537" y="822627"/>
          <a:ext cx="724851" cy="7248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225F5-16D5-4505-A944-E6A992D65A4B}">
      <dsp:nvSpPr>
        <dsp:cNvPr id="0" name=""/>
        <dsp:cNvSpPr/>
      </dsp:nvSpPr>
      <dsp:spPr>
        <a:xfrm>
          <a:off x="1788014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72E3A-1E12-4AB9-8DEB-1D6DB01D8F38}">
      <dsp:nvSpPr>
        <dsp:cNvPr id="0" name=""/>
        <dsp:cNvSpPr/>
      </dsp:nvSpPr>
      <dsp:spPr>
        <a:xfrm>
          <a:off x="1401822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Cluster number of nodes: </a:t>
          </a:r>
          <a:r>
            <a:rPr lang="en-US" sz="1100" kern="1200" dirty="0">
              <a:latin typeface="Century Gothic" panose="020B0502020202020204"/>
            </a:rPr>
            <a:t>3</a:t>
          </a:r>
          <a:r>
            <a:rPr lang="en-US" sz="1100" kern="1200" dirty="0"/>
            <a:t> nodes</a:t>
          </a:r>
        </a:p>
      </dsp:txBody>
      <dsp:txXfrm>
        <a:off x="1401822" y="1773252"/>
        <a:ext cx="1188281" cy="475312"/>
      </dsp:txXfrm>
    </dsp:sp>
    <dsp:sp modelId="{26EB994F-64C0-42E4-A76A-D14CDF441E37}">
      <dsp:nvSpPr>
        <dsp:cNvPr id="0" name=""/>
        <dsp:cNvSpPr/>
      </dsp:nvSpPr>
      <dsp:spPr>
        <a:xfrm>
          <a:off x="3029767" y="822627"/>
          <a:ext cx="724851" cy="7248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BB166-A079-4E59-9FD2-D1B00B5481F8}">
      <dsp:nvSpPr>
        <dsp:cNvPr id="0" name=""/>
        <dsp:cNvSpPr/>
      </dsp:nvSpPr>
      <dsp:spPr>
        <a:xfrm>
          <a:off x="3184244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3D696-850C-40CF-B9D4-B2FE62F26DE8}">
      <dsp:nvSpPr>
        <dsp:cNvPr id="0" name=""/>
        <dsp:cNvSpPr/>
      </dsp:nvSpPr>
      <dsp:spPr>
        <a:xfrm>
          <a:off x="2798053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Memory size(CPU speed): 2.20 GHz</a:t>
          </a:r>
          <a:r>
            <a:rPr lang="en-US" sz="1100" kern="1200" dirty="0">
              <a:latin typeface="Century Gothic" panose="020B0502020202020204"/>
            </a:rPr>
            <a:t> </a:t>
          </a:r>
          <a:endParaRPr lang="en-US" sz="1100" kern="1200" dirty="0"/>
        </a:p>
      </dsp:txBody>
      <dsp:txXfrm>
        <a:off x="2798053" y="1773252"/>
        <a:ext cx="1188281" cy="475312"/>
      </dsp:txXfrm>
    </dsp:sp>
    <dsp:sp modelId="{414AC456-B75A-4134-B342-6FB1EA15A0F6}">
      <dsp:nvSpPr>
        <dsp:cNvPr id="0" name=""/>
        <dsp:cNvSpPr/>
      </dsp:nvSpPr>
      <dsp:spPr>
        <a:xfrm>
          <a:off x="4425998" y="822627"/>
          <a:ext cx="724851" cy="7248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DC400-60D4-43A3-8E4C-621B2A2F97BB}">
      <dsp:nvSpPr>
        <dsp:cNvPr id="0" name=""/>
        <dsp:cNvSpPr/>
      </dsp:nvSpPr>
      <dsp:spPr>
        <a:xfrm>
          <a:off x="4580475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D442-7FA5-4501-91AA-C6AD2F132659}">
      <dsp:nvSpPr>
        <dsp:cNvPr id="0" name=""/>
        <dsp:cNvSpPr/>
      </dsp:nvSpPr>
      <dsp:spPr>
        <a:xfrm>
          <a:off x="4194283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HDFS Capacity: 147 GB</a:t>
          </a:r>
        </a:p>
      </dsp:txBody>
      <dsp:txXfrm>
        <a:off x="4194283" y="1773252"/>
        <a:ext cx="1188281" cy="475312"/>
      </dsp:txXfrm>
    </dsp:sp>
    <dsp:sp modelId="{0BDA7C11-05F5-457A-A898-081744C1DE86}">
      <dsp:nvSpPr>
        <dsp:cNvPr id="0" name=""/>
        <dsp:cNvSpPr/>
      </dsp:nvSpPr>
      <dsp:spPr>
        <a:xfrm>
          <a:off x="5822228" y="822627"/>
          <a:ext cx="724851" cy="7248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05426-44B2-4ABC-B1C5-3FC7A4326D8E}">
      <dsp:nvSpPr>
        <dsp:cNvPr id="0" name=""/>
        <dsp:cNvSpPr/>
      </dsp:nvSpPr>
      <dsp:spPr>
        <a:xfrm>
          <a:off x="5976705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A05AB-4AC4-4194-B2D9-A5A20610AD00}">
      <dsp:nvSpPr>
        <dsp:cNvPr id="0" name=""/>
        <dsp:cNvSpPr/>
      </dsp:nvSpPr>
      <dsp:spPr>
        <a:xfrm>
          <a:off x="5590514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Storage: 678 GB</a:t>
          </a:r>
        </a:p>
      </dsp:txBody>
      <dsp:txXfrm>
        <a:off x="5590514" y="1773252"/>
        <a:ext cx="1188281" cy="475312"/>
      </dsp:txXfrm>
    </dsp:sp>
    <dsp:sp modelId="{B81D8357-D505-4053-A75A-36160AF7742D}">
      <dsp:nvSpPr>
        <dsp:cNvPr id="0" name=""/>
        <dsp:cNvSpPr/>
      </dsp:nvSpPr>
      <dsp:spPr>
        <a:xfrm>
          <a:off x="7218459" y="822627"/>
          <a:ext cx="724851" cy="7248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5D2A8-A2D3-40B2-A26D-27F124868D09}">
      <dsp:nvSpPr>
        <dsp:cNvPr id="0" name=""/>
        <dsp:cNvSpPr/>
      </dsp:nvSpPr>
      <dsp:spPr>
        <a:xfrm>
          <a:off x="7372935" y="977103"/>
          <a:ext cx="415898" cy="4158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6CA3D-9187-46E6-8437-2220FD5ECC73}">
      <dsp:nvSpPr>
        <dsp:cNvPr id="0" name=""/>
        <dsp:cNvSpPr/>
      </dsp:nvSpPr>
      <dsp:spPr>
        <a:xfrm>
          <a:off x="6986744" y="1773252"/>
          <a:ext cx="1188281" cy="47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Hive Version: Hive 2.3.5-amzn-1</a:t>
          </a:r>
          <a:endParaRPr lang="en-US" sz="1100" kern="1200">
            <a:latin typeface="Century Gothic" panose="020B0502020202020204"/>
          </a:endParaRPr>
        </a:p>
      </dsp:txBody>
      <dsp:txXfrm>
        <a:off x="6986744" y="1773252"/>
        <a:ext cx="1188281" cy="475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1206D-8995-1C4B-ABB1-A772ACF167EA}">
      <dsp:nvSpPr>
        <dsp:cNvPr id="0" name=""/>
        <dsp:cNvSpPr/>
      </dsp:nvSpPr>
      <dsp:spPr>
        <a:xfrm rot="10800000">
          <a:off x="1227165" y="3901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DATASET SOURCE</a:t>
          </a:r>
        </a:p>
      </dsp:txBody>
      <dsp:txXfrm rot="10800000">
        <a:off x="1371739" y="3901"/>
        <a:ext cx="4153473" cy="578298"/>
      </dsp:txXfrm>
    </dsp:sp>
    <dsp:sp modelId="{D1F64F61-F559-FE43-865C-E0E186FC3752}">
      <dsp:nvSpPr>
        <dsp:cNvPr id="0" name=""/>
        <dsp:cNvSpPr/>
      </dsp:nvSpPr>
      <dsp:spPr>
        <a:xfrm>
          <a:off x="938016" y="3901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D4C42-B6F2-5C40-A2EF-349224F35D08}">
      <dsp:nvSpPr>
        <dsp:cNvPr id="0" name=""/>
        <dsp:cNvSpPr/>
      </dsp:nvSpPr>
      <dsp:spPr>
        <a:xfrm rot="10800000">
          <a:off x="1227165" y="754825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DOWNLOAD CSV FILES</a:t>
          </a:r>
        </a:p>
      </dsp:txBody>
      <dsp:txXfrm rot="10800000">
        <a:off x="1371739" y="754825"/>
        <a:ext cx="4153473" cy="578298"/>
      </dsp:txXfrm>
    </dsp:sp>
    <dsp:sp modelId="{CB1F57FD-01D7-674B-B37A-E4F3E50C8C86}">
      <dsp:nvSpPr>
        <dsp:cNvPr id="0" name=""/>
        <dsp:cNvSpPr/>
      </dsp:nvSpPr>
      <dsp:spPr>
        <a:xfrm>
          <a:off x="938016" y="754825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EF02C-26E4-C943-B904-1C3C5782343E}">
      <dsp:nvSpPr>
        <dsp:cNvPr id="0" name=""/>
        <dsp:cNvSpPr/>
      </dsp:nvSpPr>
      <dsp:spPr>
        <a:xfrm rot="10800000">
          <a:off x="1227165" y="1505749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CLEANING</a:t>
          </a:r>
        </a:p>
      </dsp:txBody>
      <dsp:txXfrm rot="10800000">
        <a:off x="1371739" y="1505749"/>
        <a:ext cx="4153473" cy="578298"/>
      </dsp:txXfrm>
    </dsp:sp>
    <dsp:sp modelId="{4CE03EC4-F4D9-F14D-B499-7CABD48E1E6C}">
      <dsp:nvSpPr>
        <dsp:cNvPr id="0" name=""/>
        <dsp:cNvSpPr/>
      </dsp:nvSpPr>
      <dsp:spPr>
        <a:xfrm>
          <a:off x="938016" y="1505749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6FA44-E983-EF40-A9E9-CEF01CF1891F}">
      <dsp:nvSpPr>
        <dsp:cNvPr id="0" name=""/>
        <dsp:cNvSpPr/>
      </dsp:nvSpPr>
      <dsp:spPr>
        <a:xfrm rot="10800000">
          <a:off x="1227165" y="2256674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STORE AND PROCESS DATA</a:t>
          </a:r>
        </a:p>
      </dsp:txBody>
      <dsp:txXfrm rot="10800000">
        <a:off x="1371739" y="2256674"/>
        <a:ext cx="4153473" cy="578298"/>
      </dsp:txXfrm>
    </dsp:sp>
    <dsp:sp modelId="{1356E918-C6CB-174E-BE99-4CC9781FF8A8}">
      <dsp:nvSpPr>
        <dsp:cNvPr id="0" name=""/>
        <dsp:cNvSpPr/>
      </dsp:nvSpPr>
      <dsp:spPr>
        <a:xfrm>
          <a:off x="938016" y="2256674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FCCF2-ABD7-6741-8D81-8DFF3202D3F4}">
      <dsp:nvSpPr>
        <dsp:cNvPr id="0" name=""/>
        <dsp:cNvSpPr/>
      </dsp:nvSpPr>
      <dsp:spPr>
        <a:xfrm rot="10800000">
          <a:off x="1227165" y="3007598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QUERY</a:t>
          </a:r>
        </a:p>
      </dsp:txBody>
      <dsp:txXfrm rot="10800000">
        <a:off x="1371739" y="3007598"/>
        <a:ext cx="4153473" cy="578298"/>
      </dsp:txXfrm>
    </dsp:sp>
    <dsp:sp modelId="{ED71E838-D626-6A4A-BF15-719DDE430A41}">
      <dsp:nvSpPr>
        <dsp:cNvPr id="0" name=""/>
        <dsp:cNvSpPr/>
      </dsp:nvSpPr>
      <dsp:spPr>
        <a:xfrm>
          <a:off x="938016" y="3007598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7CB2-170E-284A-B083-A2BEE36577A8}">
      <dsp:nvSpPr>
        <dsp:cNvPr id="0" name=""/>
        <dsp:cNvSpPr/>
      </dsp:nvSpPr>
      <dsp:spPr>
        <a:xfrm rot="10800000">
          <a:off x="1227165" y="3758522"/>
          <a:ext cx="4298047" cy="578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01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</a:t>
          </a:r>
        </a:p>
      </dsp:txBody>
      <dsp:txXfrm rot="10800000">
        <a:off x="1371739" y="3758522"/>
        <a:ext cx="4153473" cy="578298"/>
      </dsp:txXfrm>
    </dsp:sp>
    <dsp:sp modelId="{61B17CD9-02DB-7949-B80C-B79596D2522A}">
      <dsp:nvSpPr>
        <dsp:cNvPr id="0" name=""/>
        <dsp:cNvSpPr/>
      </dsp:nvSpPr>
      <dsp:spPr>
        <a:xfrm>
          <a:off x="938016" y="3758522"/>
          <a:ext cx="578298" cy="578298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F5648-31B9-4DE1-872A-C16F9B7ED60F}">
      <dsp:nvSpPr>
        <dsp:cNvPr id="0" name=""/>
        <dsp:cNvSpPr/>
      </dsp:nvSpPr>
      <dsp:spPr>
        <a:xfrm>
          <a:off x="0" y="2549"/>
          <a:ext cx="7886700" cy="5430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4A434-E8FC-4A0D-ACD7-03E7E44B8EB6}">
      <dsp:nvSpPr>
        <dsp:cNvPr id="0" name=""/>
        <dsp:cNvSpPr/>
      </dsp:nvSpPr>
      <dsp:spPr>
        <a:xfrm>
          <a:off x="164277" y="124739"/>
          <a:ext cx="298687" cy="298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2E9FA-D970-46B9-B9EF-1C46E161F7B2}">
      <dsp:nvSpPr>
        <dsp:cNvPr id="0" name=""/>
        <dsp:cNvSpPr/>
      </dsp:nvSpPr>
      <dsp:spPr>
        <a:xfrm>
          <a:off x="627242" y="2549"/>
          <a:ext cx="7259457" cy="543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" tIns="57475" rIns="57475" bIns="57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Famous content in REDDIT</a:t>
          </a:r>
        </a:p>
      </dsp:txBody>
      <dsp:txXfrm>
        <a:off x="627242" y="2549"/>
        <a:ext cx="7259457" cy="543067"/>
      </dsp:txXfrm>
    </dsp:sp>
    <dsp:sp modelId="{E7FDCE0B-F1CC-48E2-A944-AD386684DC78}">
      <dsp:nvSpPr>
        <dsp:cNvPr id="0" name=""/>
        <dsp:cNvSpPr/>
      </dsp:nvSpPr>
      <dsp:spPr>
        <a:xfrm>
          <a:off x="0" y="702650"/>
          <a:ext cx="7886700" cy="5430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14847-4814-4F99-9861-6F0392C98B8B}">
      <dsp:nvSpPr>
        <dsp:cNvPr id="0" name=""/>
        <dsp:cNvSpPr/>
      </dsp:nvSpPr>
      <dsp:spPr>
        <a:xfrm>
          <a:off x="164277" y="803574"/>
          <a:ext cx="298687" cy="298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A8F1F-639D-427D-9B40-C1A55A5F15FF}">
      <dsp:nvSpPr>
        <dsp:cNvPr id="0" name=""/>
        <dsp:cNvSpPr/>
      </dsp:nvSpPr>
      <dsp:spPr>
        <a:xfrm>
          <a:off x="627242" y="681383"/>
          <a:ext cx="7259457" cy="543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" tIns="57475" rIns="57475" bIns="57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Controversiality in comments</a:t>
          </a:r>
        </a:p>
      </dsp:txBody>
      <dsp:txXfrm>
        <a:off x="627242" y="681383"/>
        <a:ext cx="7259457" cy="543067"/>
      </dsp:txXfrm>
    </dsp:sp>
    <dsp:sp modelId="{8BBF9249-8FBD-481F-A576-88FBFF9B218F}">
      <dsp:nvSpPr>
        <dsp:cNvPr id="0" name=""/>
        <dsp:cNvSpPr/>
      </dsp:nvSpPr>
      <dsp:spPr>
        <a:xfrm>
          <a:off x="0" y="1360218"/>
          <a:ext cx="7886700" cy="5430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7B4B9-74BC-4C63-8BE2-783A94E08F8E}">
      <dsp:nvSpPr>
        <dsp:cNvPr id="0" name=""/>
        <dsp:cNvSpPr/>
      </dsp:nvSpPr>
      <dsp:spPr>
        <a:xfrm>
          <a:off x="164277" y="1482408"/>
          <a:ext cx="298687" cy="298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44A76-3FFD-4700-A69D-98043437FBC6}">
      <dsp:nvSpPr>
        <dsp:cNvPr id="0" name=""/>
        <dsp:cNvSpPr/>
      </dsp:nvSpPr>
      <dsp:spPr>
        <a:xfrm>
          <a:off x="627242" y="1360218"/>
          <a:ext cx="7259457" cy="543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" tIns="57475" rIns="57475" bIns="57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Most popular authors, popular channels and controversial topics</a:t>
          </a:r>
        </a:p>
      </dsp:txBody>
      <dsp:txXfrm>
        <a:off x="627242" y="1360218"/>
        <a:ext cx="7259457" cy="543067"/>
      </dsp:txXfrm>
    </dsp:sp>
    <dsp:sp modelId="{DF1D5053-A95B-40E5-B03E-3C9F383C6C3A}">
      <dsp:nvSpPr>
        <dsp:cNvPr id="0" name=""/>
        <dsp:cNvSpPr/>
      </dsp:nvSpPr>
      <dsp:spPr>
        <a:xfrm>
          <a:off x="0" y="2039052"/>
          <a:ext cx="7886700" cy="5430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956F5-ECF0-4AD7-85F1-BCF5E1CDE984}">
      <dsp:nvSpPr>
        <dsp:cNvPr id="0" name=""/>
        <dsp:cNvSpPr/>
      </dsp:nvSpPr>
      <dsp:spPr>
        <a:xfrm>
          <a:off x="164277" y="2161242"/>
          <a:ext cx="298687" cy="2986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DED82-DA78-4D13-9680-260423D3D787}">
      <dsp:nvSpPr>
        <dsp:cNvPr id="0" name=""/>
        <dsp:cNvSpPr/>
      </dsp:nvSpPr>
      <dsp:spPr>
        <a:xfrm>
          <a:off x="627242" y="2039052"/>
          <a:ext cx="7259457" cy="543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" tIns="57475" rIns="57475" bIns="57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Sentiments</a:t>
          </a:r>
        </a:p>
      </dsp:txBody>
      <dsp:txXfrm>
        <a:off x="627242" y="2039052"/>
        <a:ext cx="7259457" cy="543067"/>
      </dsp:txXfrm>
    </dsp:sp>
    <dsp:sp modelId="{E791A039-C5AC-4D4A-B8AC-D4147424AE0D}">
      <dsp:nvSpPr>
        <dsp:cNvPr id="0" name=""/>
        <dsp:cNvSpPr/>
      </dsp:nvSpPr>
      <dsp:spPr>
        <a:xfrm>
          <a:off x="0" y="2717886"/>
          <a:ext cx="7886700" cy="5430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B364D-93C9-D24E-B1C8-0BD97940267F}">
      <dsp:nvSpPr>
        <dsp:cNvPr id="0" name=""/>
        <dsp:cNvSpPr/>
      </dsp:nvSpPr>
      <dsp:spPr>
        <a:xfrm>
          <a:off x="164277" y="2840077"/>
          <a:ext cx="298687" cy="298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C02F7-E867-E543-8355-0AA5DC300560}">
      <dsp:nvSpPr>
        <dsp:cNvPr id="0" name=""/>
        <dsp:cNvSpPr/>
      </dsp:nvSpPr>
      <dsp:spPr>
        <a:xfrm>
          <a:off x="627242" y="2717886"/>
          <a:ext cx="7259457" cy="543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475" tIns="57475" rIns="57475" bIns="57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Number of posting does not depends upon controversy</a:t>
          </a:r>
        </a:p>
      </dsp:txBody>
      <dsp:txXfrm>
        <a:off x="627242" y="2717886"/>
        <a:ext cx="7259457" cy="543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933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2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3259-7545-B24B-BEA4-70AB86CDB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17962-221A-CF4C-BF96-44EDC0C43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4B40-CA1B-8043-B73C-29CFD9FD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45FAF-39F1-7C44-A826-9966B74D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60BB4-6C0E-9F4C-82DA-EC2C796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35803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D468-7E0A-6844-A1B7-3824A32A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2147-1F4A-234F-91D5-69C09664C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C61E-DC00-6548-98E3-F1DD151A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56FD1-D659-EC4D-B49F-2E279548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D9B8C-C563-AD42-B3EF-1282595D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7929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177F0-7358-2740-80DA-50553E9EC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C5D94-DB26-FD46-BDA6-82C01BB37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EAAEE-EE16-D04B-8EE6-E6DE5AE7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8B36C-9ED4-874B-BB22-CFB47FAD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DD6A-E154-BA4D-B218-AFDF024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66799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08778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18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856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91B8-099B-CC49-AA78-F47857EE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5803-73F4-B34B-9B85-DCE31766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E0984-1AE8-0645-B237-B14A1309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C75DD-B523-0B45-BD22-52F01A79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D106-2BF2-E941-B725-903C2C18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9239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D706-6A01-E444-A0D4-792CA808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B9F6-FCB2-984B-8055-B2321B90A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32869-6B08-2547-9AC9-957FF382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C010F-7D7B-704C-B7B4-42FBAA25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8C28-2ACE-C246-88AA-6501BF91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1807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B56D-8CF3-8A41-AC90-3F29C133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671D-1CFE-104D-A37D-850C2E9C1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A0B0B-ACC0-134C-A648-ED29B2D3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96E4A-2BC8-E742-9BE9-87297492E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9A405-3EE5-494F-875D-3389C7AC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678F9-BEAC-0C4C-B2B7-42CAD2D9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75173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8738-2E58-7942-A905-8DF4113B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F8BE6-D0C4-D14D-8EA3-E7214F556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07394-DC03-0A4B-A0B2-78AB457CF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43225-E70E-9D49-9221-2F37A04A0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8E628-3C4C-A94B-B89B-B7877E8D2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FC380-1F8D-4B41-AAE3-2C6616AD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41BB2-4E3C-DB41-A665-96D220BB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BB732-03EB-EC42-9CF5-683C7DB3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69218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9FB7-7367-6941-90B3-D5894BF5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41B42-178F-3442-87DE-00F6C51E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3139B-C01A-F649-A9A9-EBFC985C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662EC-1582-1A45-BC4E-1613AEDD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8387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BDEFD-0A4E-774E-A7AF-8D6176AD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96F53-29A1-694B-AAC0-E2236A158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46667-FA96-0B4D-855D-15E46F27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380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7129-6E1E-024E-BCB8-99E7BB34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9F84-C57D-DD48-BBA2-3E916FBA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EE6CA-96D6-DA44-9265-9D47E5734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22FA5-2577-2542-AC0C-7EF29512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30620-CC26-9147-8A13-498DCA50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784B7-05B1-5748-BF18-852E7C63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05736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AC50-73A3-9048-AB3B-8E101A9B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B9BA1-1686-9242-AEBE-668C47977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6570-C497-3048-9008-30B4F5CC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5E9D-5A4F-EA4B-BFF6-831A0341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37146-8EDA-D040-92D0-9E8F15EF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98AC7-69BA-2844-BA31-AE5DF51A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85113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D711F-DCD6-7546-9C7E-42DC153E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24917-52AF-B640-9FEA-E5B3898E1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EEF5E-B0A3-594D-AFAB-BDDB2A835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56F5A-3EB0-7349-8CF3-3ED4B8397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69A7A-E12F-0C42-BABA-85F48E42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82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  <p:sldLayoutId id="2147484481" r:id="rId12"/>
    <p:sldLayoutId id="2147484482" r:id="rId13"/>
    <p:sldLayoutId id="2147484483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eddit/reddit-comments-may-20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B00FE-8DE6-E845-9776-329789B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546" y="469718"/>
            <a:ext cx="8715127" cy="398532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F623B7-42D0-AD4E-9F9A-E17B23EC3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792279"/>
              </p:ext>
            </p:extLst>
          </p:nvPr>
        </p:nvGraphicFramePr>
        <p:xfrm>
          <a:off x="574158" y="300202"/>
          <a:ext cx="4444409" cy="911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43601" y="1318437"/>
            <a:ext cx="3094074" cy="996137"/>
          </a:xfrm>
          <a:prstGeom prst="rect">
            <a:avLst/>
          </a:prstGeom>
        </p:spPr>
        <p:txBody>
          <a:bodyPr spcFirstLastPara="1" vert="horz" lIns="91440" tIns="45720" rIns="91440" bIns="45720" numCol="1" rtlCol="0" anchor="ctr" anchorCtr="0">
            <a:noAutofit/>
          </a:bodyPr>
          <a:lstStyle/>
          <a:p>
            <a:pPr lvl="0" defTabSz="457200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lgerian" panose="020F0502020204030204" pitchFamily="34" charset="0"/>
                <a:cs typeface="Algerian" panose="020F0502020204030204" pitchFamily="34" charset="0"/>
              </a:rPr>
              <a:t>CIS5200:03 |</a:t>
            </a:r>
          </a:p>
          <a:p>
            <a:pPr lvl="0" defTabSz="457200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lgerian" panose="020F0502020204030204" pitchFamily="34" charset="0"/>
                <a:cs typeface="Algerian" panose="020F0502020204030204" pitchFamily="34" charset="0"/>
              </a:rPr>
              <a:t> Project Group 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10E3BC-2686-2448-B175-4FE36EDA1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46195"/>
              </p:ext>
            </p:extLst>
          </p:nvPr>
        </p:nvGraphicFramePr>
        <p:xfrm>
          <a:off x="797442" y="2314574"/>
          <a:ext cx="8618239" cy="473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237">
                  <a:extLst>
                    <a:ext uri="{9D8B030D-6E8A-4147-A177-3AD203B41FA5}">
                      <a16:colId xmlns:a16="http://schemas.microsoft.com/office/drawing/2014/main" val="1134611172"/>
                    </a:ext>
                  </a:extLst>
                </a:gridCol>
                <a:gridCol w="4315002">
                  <a:extLst>
                    <a:ext uri="{9D8B030D-6E8A-4147-A177-3AD203B41FA5}">
                      <a16:colId xmlns:a16="http://schemas.microsoft.com/office/drawing/2014/main" val="1390615137"/>
                    </a:ext>
                  </a:extLst>
                </a:gridCol>
              </a:tblGrid>
              <a:tr h="21377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endParaRPr lang="en-US" sz="1600" b="0" i="0" kern="1200" cap="all" dirty="0">
                        <a:solidFill>
                          <a:srgbClr val="ACD4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endParaRPr lang="en-US" sz="1600" b="0" i="0" kern="1200" cap="all" dirty="0">
                        <a:solidFill>
                          <a:srgbClr val="ACD4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endParaRPr lang="en-US" sz="1600" b="0" i="0" kern="1200" cap="all" dirty="0">
                        <a:solidFill>
                          <a:srgbClr val="ACD4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endParaRPr lang="en-US" sz="1600" b="0" i="0" kern="1200" cap="all" dirty="0">
                        <a:solidFill>
                          <a:srgbClr val="ACD4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Guided By: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Prof </a:t>
                      </a:r>
                      <a:r>
                        <a:rPr lang="en-US" sz="1600" b="0" i="0" kern="1200" cap="all" dirty="0" err="1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Jongwook</a:t>
                      </a: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Woo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</a:t>
                      </a: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Submitted By: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YASH CHOKSI</a:t>
                      </a: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                                          SWETA TRIPATHI</a:t>
                      </a: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                                          SOWMYA MAREEDU</a:t>
                      </a: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                                          SINDHURA VEMURI</a:t>
                      </a: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                                          </a:t>
                      </a:r>
                      <a:r>
                        <a:rPr lang="en-US" sz="1600" b="0" i="0" kern="1200" cap="all" dirty="0" err="1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KAROLINa</a:t>
                      </a:r>
                      <a:r>
                        <a:rPr lang="en-US" sz="1600" b="0" i="0" kern="1200" cap="all" dirty="0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 </a:t>
                      </a:r>
                      <a:r>
                        <a:rPr lang="en-US" sz="1600" b="0" i="0" kern="1200" cap="all" dirty="0" err="1">
                          <a:solidFill>
                            <a:schemeClr val="tx1"/>
                          </a:solidFill>
                          <a:latin typeface="Al Tarikh" pitchFamily="2" charset="-78"/>
                          <a:ea typeface="+mn-ea"/>
                          <a:cs typeface="Al Tarikh" pitchFamily="2" charset="-78"/>
                        </a:rPr>
                        <a:t>stachurska</a:t>
                      </a:r>
                      <a:endParaRPr lang="en-US" sz="1600" b="0" i="0" kern="1200" cap="all" dirty="0">
                        <a:solidFill>
                          <a:schemeClr val="tx1"/>
                        </a:solidFill>
                        <a:latin typeface="Al Tarikh" pitchFamily="2" charset="-78"/>
                        <a:ea typeface="+mn-ea"/>
                        <a:cs typeface="Al Tarikh" pitchFamily="2" charset="-78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757021"/>
                  </a:ext>
                </a:extLst>
              </a:tr>
              <a:tr h="2137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5896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BF66-C7F6-4D4B-BB3A-67BB9B6B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448EF-87B7-7B4C-902F-08365D69E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slide3" descr="Sheet 2">
            <a:extLst>
              <a:ext uri="{FF2B5EF4-FFF2-40B4-BE49-F238E27FC236}">
                <a16:creationId xmlns:a16="http://schemas.microsoft.com/office/drawing/2014/main" id="{152B005D-D4ED-D34C-B6E6-DCB79006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8" y="628650"/>
            <a:ext cx="6541091" cy="437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D5B72-0F30-EB44-9B87-8A03D965F610}"/>
              </a:ext>
            </a:extLst>
          </p:cNvPr>
          <p:cNvSpPr txBox="1"/>
          <p:nvPr/>
        </p:nvSpPr>
        <p:spPr>
          <a:xfrm>
            <a:off x="3670300" y="30480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itchFamily="82" charset="77"/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76433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FAA5-41F6-8940-B368-B1CE01AE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0423B-1706-DB43-8FFA-C6246BA4E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C7CC-CC00-7640-93F1-8DFB81880181}"/>
              </a:ext>
            </a:extLst>
          </p:cNvPr>
          <p:cNvSpPr txBox="1"/>
          <p:nvPr/>
        </p:nvSpPr>
        <p:spPr>
          <a:xfrm>
            <a:off x="3583172" y="30834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20F0502020204030204" pitchFamily="34" charset="0"/>
                <a:cs typeface="Algerian" panose="020F0502020204030204" pitchFamily="34" charset="0"/>
              </a:rPr>
              <a:t>SUBREDDIT</a:t>
            </a:r>
          </a:p>
        </p:txBody>
      </p:sp>
      <p:pic>
        <p:nvPicPr>
          <p:cNvPr id="6" name="slide8" descr="Sheet 8">
            <a:extLst>
              <a:ext uri="{FF2B5EF4-FFF2-40B4-BE49-F238E27FC236}">
                <a16:creationId xmlns:a16="http://schemas.microsoft.com/office/drawing/2014/main" id="{EEBF9FBE-6867-0A4E-B285-573B35AD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" y="609344"/>
            <a:ext cx="8025998" cy="45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4743-5223-5542-BCDF-716FD7BC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F0A3-B2AD-7547-B9F9-5C13642ED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C79EE-3F4D-A34B-B874-0398ED6317B9}"/>
              </a:ext>
            </a:extLst>
          </p:cNvPr>
          <p:cNvSpPr txBox="1"/>
          <p:nvPr/>
        </p:nvSpPr>
        <p:spPr>
          <a:xfrm>
            <a:off x="1765005" y="191386"/>
            <a:ext cx="758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20F0502020204030204" pitchFamily="34" charset="0"/>
                <a:cs typeface="Algerian" panose="020F0502020204030204" pitchFamily="34" charset="0"/>
              </a:rPr>
              <a:t>AUTHORS WHO ASKED QUESTIONS ABOUT NFL</a:t>
            </a:r>
          </a:p>
        </p:txBody>
      </p:sp>
      <p:pic>
        <p:nvPicPr>
          <p:cNvPr id="7" name="slide4" descr="Sheet 3">
            <a:extLst>
              <a:ext uri="{FF2B5EF4-FFF2-40B4-BE49-F238E27FC236}">
                <a16:creationId xmlns:a16="http://schemas.microsoft.com/office/drawing/2014/main" id="{9F34602A-2F95-E54D-9D8E-A7024BB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40695"/>
            <a:ext cx="8419316" cy="45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A2A-B953-2643-B3EF-A921E866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D17FA-D8ED-014E-9773-50F5211F0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slide5" descr="Sheet 5">
            <a:extLst>
              <a:ext uri="{FF2B5EF4-FFF2-40B4-BE49-F238E27FC236}">
                <a16:creationId xmlns:a16="http://schemas.microsoft.com/office/drawing/2014/main" id="{11705D00-0020-FD48-81D1-A64A24AE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9" y="490193"/>
            <a:ext cx="8531258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CFF6-B74A-DD4E-BF3C-2A586CA3F3EA}"/>
              </a:ext>
            </a:extLst>
          </p:cNvPr>
          <p:cNvSpPr txBox="1"/>
          <p:nvPr/>
        </p:nvSpPr>
        <p:spPr>
          <a:xfrm>
            <a:off x="1786270" y="159488"/>
            <a:ext cx="696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itchFamily="82" charset="77"/>
              </a:rPr>
              <a:t>CONTROVERSIALITY TO NUMBER OF QUESTIONS ASKED</a:t>
            </a:r>
          </a:p>
        </p:txBody>
      </p:sp>
    </p:spTree>
    <p:extLst>
      <p:ext uri="{BB962C8B-B14F-4D97-AF65-F5344CB8AC3E}">
        <p14:creationId xmlns:p14="http://schemas.microsoft.com/office/powerpoint/2010/main" val="83155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D816-1036-5E45-8EE8-1FFE1DCC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08F3B-3D9B-4443-8372-79C45692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slide6" descr="Sheet 6">
            <a:extLst>
              <a:ext uri="{FF2B5EF4-FFF2-40B4-BE49-F238E27FC236}">
                <a16:creationId xmlns:a16="http://schemas.microsoft.com/office/drawing/2014/main" id="{E99B7D19-0422-1E46-9D04-F8B7D48B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533400"/>
            <a:ext cx="7409120" cy="4491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C08A7-DB4D-C14F-9755-B75C09EC30E5}"/>
              </a:ext>
            </a:extLst>
          </p:cNvPr>
          <p:cNvSpPr txBox="1"/>
          <p:nvPr/>
        </p:nvSpPr>
        <p:spPr>
          <a:xfrm>
            <a:off x="3238500" y="254000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itchFamily="82" charset="77"/>
              </a:rPr>
              <a:t>CONTROVERSIAL RATE</a:t>
            </a:r>
          </a:p>
        </p:txBody>
      </p:sp>
    </p:spTree>
    <p:extLst>
      <p:ext uri="{BB962C8B-B14F-4D97-AF65-F5344CB8AC3E}">
        <p14:creationId xmlns:p14="http://schemas.microsoft.com/office/powerpoint/2010/main" val="78025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6AFB-88ED-9642-84E5-AAE64125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F8E79-64DF-C94F-A0B8-5EFF5563E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slide7" descr="Sheet 7">
            <a:extLst>
              <a:ext uri="{FF2B5EF4-FFF2-40B4-BE49-F238E27FC236}">
                <a16:creationId xmlns:a16="http://schemas.microsoft.com/office/drawing/2014/main" id="{61CC407C-2679-1B4B-878F-F97712A8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" y="457200"/>
            <a:ext cx="7804297" cy="459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57D9B-C626-6349-BA1A-9A5882AB8972}"/>
              </a:ext>
            </a:extLst>
          </p:cNvPr>
          <p:cNvSpPr txBox="1"/>
          <p:nvPr/>
        </p:nvSpPr>
        <p:spPr>
          <a:xfrm>
            <a:off x="3162300" y="165100"/>
            <a:ext cx="37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itchFamily="82" charset="77"/>
              </a:rPr>
              <a:t>TOP ARCHIVED AUTHORS</a:t>
            </a:r>
          </a:p>
        </p:txBody>
      </p:sp>
    </p:spTree>
    <p:extLst>
      <p:ext uri="{BB962C8B-B14F-4D97-AF65-F5344CB8AC3E}">
        <p14:creationId xmlns:p14="http://schemas.microsoft.com/office/powerpoint/2010/main" val="224833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220D-41C2-1845-AE71-5CFBA3AE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62393-6DEB-284D-8724-24A6CC9A7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lide9" descr="Sheet 9">
            <a:extLst>
              <a:ext uri="{FF2B5EF4-FFF2-40B4-BE49-F238E27FC236}">
                <a16:creationId xmlns:a16="http://schemas.microsoft.com/office/drawing/2014/main" id="{6B9F51AF-8855-1A4C-BF36-26B3583D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9" y="493644"/>
            <a:ext cx="7405480" cy="4649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ED2F-4BBB-7C40-8A40-277785E8232F}"/>
              </a:ext>
            </a:extLst>
          </p:cNvPr>
          <p:cNvSpPr txBox="1"/>
          <p:nvPr/>
        </p:nvSpPr>
        <p:spPr>
          <a:xfrm>
            <a:off x="2358738" y="182588"/>
            <a:ext cx="39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itchFamily="82" charset="77"/>
              </a:rPr>
              <a:t>TOP AUTHORS UPVOTED QUESTIONS</a:t>
            </a:r>
          </a:p>
        </p:txBody>
      </p:sp>
    </p:spTree>
    <p:extLst>
      <p:ext uri="{BB962C8B-B14F-4D97-AF65-F5344CB8AC3E}">
        <p14:creationId xmlns:p14="http://schemas.microsoft.com/office/powerpoint/2010/main" val="281769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63EB-000B-944F-9D00-F7C77ED7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0616-9C1D-1D41-A986-FCB366882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5D671-333E-924D-9BD3-2FDE9CBCA5E8}"/>
              </a:ext>
            </a:extLst>
          </p:cNvPr>
          <p:cNvSpPr txBox="1"/>
          <p:nvPr/>
        </p:nvSpPr>
        <p:spPr>
          <a:xfrm>
            <a:off x="2668772" y="174862"/>
            <a:ext cx="530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20F0502020204030204" pitchFamily="34" charset="0"/>
                <a:cs typeface="Algerian" panose="020F0502020204030204" pitchFamily="34" charset="0"/>
              </a:rPr>
              <a:t>TOP UPVOTED SUBREDDITS</a:t>
            </a:r>
          </a:p>
        </p:txBody>
      </p:sp>
      <p:pic>
        <p:nvPicPr>
          <p:cNvPr id="6" name="slide10" descr="Sheet 10">
            <a:extLst>
              <a:ext uri="{FF2B5EF4-FFF2-40B4-BE49-F238E27FC236}">
                <a16:creationId xmlns:a16="http://schemas.microsoft.com/office/drawing/2014/main" id="{33E24BBB-5F0A-1249-8625-D356E499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9144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0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6469"/>
            <a:ext cx="5053837" cy="1057031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6572" y="2706747"/>
            <a:ext cx="3392097" cy="2436753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FC13F-8C5D-B14F-A253-F3ACC047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58337"/>
            <a:ext cx="4963538" cy="10168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2300" dirty="0"/>
              <a:t>https://</a:t>
            </a:r>
            <a:r>
              <a:rPr lang="en-US" sz="2300" dirty="0" err="1"/>
              <a:t>github.com</a:t>
            </a:r>
            <a:r>
              <a:rPr lang="en-US" sz="2300" dirty="0"/>
              <a:t>/yashchks87/</a:t>
            </a:r>
            <a:r>
              <a:rPr lang="en-US" sz="2300" dirty="0" err="1"/>
              <a:t>Reddit_comments.git</a:t>
            </a:r>
            <a:endParaRPr lang="en-US" sz="2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172193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E760-59C5-9D47-80EA-DF06D90C7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2" b="1818"/>
          <a:stretch/>
        </p:blipFill>
        <p:spPr>
          <a:xfrm>
            <a:off x="6354593" y="1436338"/>
            <a:ext cx="2309347" cy="1213792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4086469"/>
            <a:ext cx="4443893" cy="1057031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6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03A-6BF3-3044-8B40-55F9909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5121CD4-1875-41F5-8C46-EEC3C9672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44140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495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251B-5D0A-4747-A854-490F510E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36F8C9A1-7F58-6C43-9621-8F6EBC59A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790441"/>
              </p:ext>
            </p:extLst>
          </p:nvPr>
        </p:nvGraphicFramePr>
        <p:xfrm>
          <a:off x="683046" y="1402978"/>
          <a:ext cx="8003754" cy="3099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17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c 11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411265" y="2360393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656111" y="1742148"/>
            <a:ext cx="4118317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D2483062-0B9A-9141-84A6-6E2DA9A8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299" y="490925"/>
            <a:ext cx="3876962" cy="387696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938" y="335522"/>
            <a:ext cx="550605" cy="55060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1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656111" y="599027"/>
            <a:ext cx="3915889" cy="2304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0"/>
            <a:ext cx="866356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CD75B508-D253-E446-A9D4-3450E659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9784" y="907183"/>
            <a:ext cx="3041923" cy="304192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187183"/>
            <a:ext cx="119806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4288429"/>
            <a:ext cx="1328706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4376737"/>
            <a:ext cx="1161135" cy="766763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0BAE-FBC8-114A-9C95-96258941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04502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9A2DA-36C4-644D-8F80-EB1097541FE8}"/>
              </a:ext>
            </a:extLst>
          </p:cNvPr>
          <p:cNvSpPr/>
          <p:nvPr/>
        </p:nvSpPr>
        <p:spPr>
          <a:xfrm>
            <a:off x="628650" y="1369218"/>
            <a:ext cx="404502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Analyzing popular content of REDDIT </a:t>
            </a:r>
            <a:r>
              <a:rPr lang="en-US" dirty="0" err="1"/>
              <a:t>inorder</a:t>
            </a:r>
            <a:r>
              <a:rPr lang="en-US" dirty="0"/>
              <a:t> to find more user activity.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Analyzing controversiality in comments.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Analyzing the more user activity in REDDIT at high level.</a:t>
            </a:r>
          </a:p>
        </p:txBody>
      </p:sp>
      <p:pic>
        <p:nvPicPr>
          <p:cNvPr id="6" name="Graphic 7" descr="Check List">
            <a:extLst>
              <a:ext uri="{FF2B5EF4-FFF2-40B4-BE49-F238E27FC236}">
                <a16:creationId xmlns:a16="http://schemas.microsoft.com/office/drawing/2014/main" id="{2695B891-73D6-4A36-99E4-63FE7344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5388" y="912363"/>
            <a:ext cx="2835788" cy="283578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38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AFB1-181F-274C-8843-778D008E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DATASET</a:t>
            </a:r>
          </a:p>
        </p:txBody>
      </p:sp>
      <p:sp>
        <p:nvSpPr>
          <p:cNvPr id="24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84F8D-4DB6-9848-86EC-70AA6F28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Dataset URL : </a:t>
            </a:r>
            <a:r>
              <a:rPr lang="en-US" u="sng" dirty="0">
                <a:hlinkClick r:id="rId3"/>
              </a:rPr>
              <a:t>https://www.kaggle.com/reddit/reddit-comments-may-2015</a:t>
            </a:r>
            <a:endParaRPr lang="en-US" u="sng" dirty="0"/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Comments, Articles | MAY 2015</a:t>
            </a:r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DATA COLOUMS</a:t>
            </a:r>
            <a:r>
              <a:rPr lang="en-US" sz="1400" dirty="0"/>
              <a:t>: Author, </a:t>
            </a:r>
            <a:r>
              <a:rPr lang="en-US" sz="1400" dirty="0" err="1"/>
              <a:t>Created_Utc</a:t>
            </a:r>
            <a:r>
              <a:rPr lang="en-US" sz="1400" dirty="0"/>
              <a:t>, Subreddit, Distinguished, Controversiality and more.</a:t>
            </a:r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Dataset Size</a:t>
            </a:r>
            <a:r>
              <a:rPr lang="en-US" sz="1400" dirty="0"/>
              <a:t>: 16 GB</a:t>
            </a:r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u="sng" dirty="0"/>
          </a:p>
          <a:p>
            <a:pPr marL="4572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defTabSz="914400">
              <a:spcBef>
                <a:spcPts val="1000"/>
              </a:spcBef>
            </a:pPr>
            <a:r>
              <a:rPr lang="en-US" sz="18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93597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A762-30BD-8840-88DA-0558A269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672" y="388986"/>
            <a:ext cx="7411709" cy="80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SPECIFICATON</a:t>
            </a:r>
          </a:p>
        </p:txBody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EA6A5754-85C0-47E5-A22A-463EB915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674701"/>
              </p:ext>
            </p:extLst>
          </p:nvPr>
        </p:nvGraphicFramePr>
        <p:xfrm>
          <a:off x="472390" y="1395453"/>
          <a:ext cx="8180618" cy="307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84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6469"/>
            <a:ext cx="5053837" cy="1057031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5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6572" y="2706747"/>
            <a:ext cx="3392097" cy="2436753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00EB-2EA0-9F4F-93A0-7A55EE4B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58337"/>
            <a:ext cx="4963538" cy="10168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172193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Flowchart">
            <a:extLst>
              <a:ext uri="{FF2B5EF4-FFF2-40B4-BE49-F238E27FC236}">
                <a16:creationId xmlns:a16="http://schemas.microsoft.com/office/drawing/2014/main" id="{A7757AC6-1249-444A-BAA5-B272DACA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593" y="888560"/>
            <a:ext cx="2309347" cy="2309347"/>
          </a:xfrm>
          <a:prstGeom prst="rect">
            <a:avLst/>
          </a:prstGeom>
        </p:spPr>
      </p:pic>
      <p:sp>
        <p:nvSpPr>
          <p:cNvPr id="59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4086469"/>
            <a:ext cx="4443893" cy="1057031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9ED85E-4AF7-F94D-BA0E-0DDE6D933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756345"/>
              </p:ext>
            </p:extLst>
          </p:nvPr>
        </p:nvGraphicFramePr>
        <p:xfrm>
          <a:off x="1524000" y="401389"/>
          <a:ext cx="6463229" cy="4340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DE22B32-3E3C-FB48-93F1-CCDC0431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745" y="4181075"/>
            <a:ext cx="998509" cy="5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DD4F-B199-104B-9132-53677600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4" y="249245"/>
            <a:ext cx="6619244" cy="1034816"/>
          </a:xfrm>
        </p:spPr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5DDBC-91DD-8241-8D28-DEE7FC3363D0}"/>
              </a:ext>
            </a:extLst>
          </p:cNvPr>
          <p:cNvSpPr txBox="1"/>
          <p:nvPr/>
        </p:nvSpPr>
        <p:spPr>
          <a:xfrm>
            <a:off x="2246906" y="1535057"/>
            <a:ext cx="616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err="1">
                <a:solidFill>
                  <a:schemeClr val="bg1"/>
                </a:solidFill>
              </a:rPr>
              <a:t>wget</a:t>
            </a:r>
            <a:r>
              <a:rPr lang="en-IN" sz="1000">
                <a:solidFill>
                  <a:schemeClr val="bg1"/>
                </a:solidFill>
              </a:rPr>
              <a:t> https://raw.githubusercontent.com/shradhacsula/Data-Project/master/ArticleYear2017.txt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da-DK" sz="1000">
                <a:solidFill>
                  <a:schemeClr val="bg1"/>
                </a:solidFill>
              </a:rPr>
              <a:t>wget https://raw.githubusercontent.com/shradhacsula/Data-Project/master/ArticleYear2018.txt</a:t>
            </a:r>
            <a:endParaRPr lang="da" sz="100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843429-57FC-8547-B59F-9CCF7817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1" y="2578321"/>
            <a:ext cx="1650320" cy="1138369"/>
          </a:xfrm>
          <a:prstGeom prst="rect">
            <a:avLst/>
          </a:prstGeom>
        </p:spPr>
      </p:pic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D5A0F5F7-D0DA-D840-B33C-3AE12CE7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285" y="3533318"/>
            <a:ext cx="1939657" cy="193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E62A47-5376-E945-9664-8384B75A883F}"/>
              </a:ext>
            </a:extLst>
          </p:cNvPr>
          <p:cNvSpPr txBox="1"/>
          <p:nvPr/>
        </p:nvSpPr>
        <p:spPr>
          <a:xfrm>
            <a:off x="2277391" y="392815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ssh</a:t>
            </a:r>
            <a:r>
              <a:rPr lang="en-US" dirty="0">
                <a:highlight>
                  <a:srgbClr val="FFFF00"/>
                </a:highlight>
              </a:rPr>
              <a:t> smareed@34.221.40.43</a:t>
            </a:r>
          </a:p>
        </p:txBody>
      </p:sp>
      <p:pic>
        <p:nvPicPr>
          <p:cNvPr id="13" name="Picture 12" descr="Cloudera cluster with 6 nodes and 1 master(HDFS MapReduse) | Unixmen">
            <a:extLst>
              <a:ext uri="{FF2B5EF4-FFF2-40B4-BE49-F238E27FC236}">
                <a16:creationId xmlns:a16="http://schemas.microsoft.com/office/drawing/2014/main" id="{74CD625A-1F2B-5C45-804B-9CAC4F02DA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37" y="2738559"/>
            <a:ext cx="2771802" cy="1956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27F82F41-E99E-C74A-957D-0ADF96872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964856" y="4127316"/>
            <a:ext cx="3606343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loud">
                <a:extLst>
                  <a:ext uri="{FF2B5EF4-FFF2-40B4-BE49-F238E27FC236}">
                    <a16:creationId xmlns:a16="http://schemas.microsoft.com/office/drawing/2014/main" id="{9E21F1F7-F334-514A-9FE6-181E767C9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1257253"/>
                  </p:ext>
                </p:extLst>
              </p:nvPr>
            </p:nvGraphicFramePr>
            <p:xfrm>
              <a:off x="368953" y="1278484"/>
              <a:ext cx="1650320" cy="1038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50320" cy="1038563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76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oud">
                <a:extLst>
                  <a:ext uri="{FF2B5EF4-FFF2-40B4-BE49-F238E27FC236}">
                    <a16:creationId xmlns:a16="http://schemas.microsoft.com/office/drawing/2014/main" id="{9E21F1F7-F334-514A-9FE6-181E767C9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953" y="1278484"/>
                <a:ext cx="1650320" cy="1038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0D4718-F160-C240-A613-26F9E517C230}"/>
              </a:ext>
            </a:extLst>
          </p:cNvPr>
          <p:cNvSpPr txBox="1"/>
          <p:nvPr/>
        </p:nvSpPr>
        <p:spPr>
          <a:xfrm>
            <a:off x="804517" y="1683489"/>
            <a:ext cx="77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EMR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8AC87-89D4-EE49-BD2F-9C7D62A24854}"/>
              </a:ext>
            </a:extLst>
          </p:cNvPr>
          <p:cNvSpPr txBox="1"/>
          <p:nvPr/>
        </p:nvSpPr>
        <p:spPr>
          <a:xfrm>
            <a:off x="2246906" y="3942650"/>
            <a:ext cx="295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ssh</a:t>
            </a:r>
            <a:r>
              <a:rPr lang="en-US" dirty="0">
                <a:highlight>
                  <a:srgbClr val="FFFF00"/>
                </a:highlight>
              </a:rPr>
              <a:t> smareed@129.150.71.75 </a:t>
            </a:r>
          </a:p>
        </p:txBody>
      </p:sp>
    </p:spTree>
    <p:extLst>
      <p:ext uri="{BB962C8B-B14F-4D97-AF65-F5344CB8AC3E}">
        <p14:creationId xmlns:p14="http://schemas.microsoft.com/office/powerpoint/2010/main" val="36573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C893-9841-6D4A-8148-7A4317CA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E326-955C-6E48-80E6-EC6B0ED7A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77287-9AF5-4D44-ACBD-3A0EC5CA9783}"/>
              </a:ext>
            </a:extLst>
          </p:cNvPr>
          <p:cNvSpPr txBox="1"/>
          <p:nvPr/>
        </p:nvSpPr>
        <p:spPr>
          <a:xfrm>
            <a:off x="563526" y="67729"/>
            <a:ext cx="6018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</a:t>
            </a:r>
            <a:r>
              <a:rPr lang="en-US" sz="2400" dirty="0">
                <a:latin typeface="Algerian" panose="020F0502020204030204" pitchFamily="34" charset="0"/>
                <a:cs typeface="Algerian" panose="020F0502020204030204" pitchFamily="34" charset="0"/>
              </a:rPr>
              <a:t>AUTHORS</a:t>
            </a:r>
          </a:p>
        </p:txBody>
      </p:sp>
      <p:pic>
        <p:nvPicPr>
          <p:cNvPr id="8" name="slide2" descr="Sheet 1">
            <a:extLst>
              <a:ext uri="{FF2B5EF4-FFF2-40B4-BE49-F238E27FC236}">
                <a16:creationId xmlns:a16="http://schemas.microsoft.com/office/drawing/2014/main" id="{63B0DF87-71F5-7345-A395-3AAEAC198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637020"/>
            <a:ext cx="8920716" cy="45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1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324</Words>
  <Application>Microsoft Macintosh PowerPoint</Application>
  <PresentationFormat>On-screen Show (16:9)</PresentationFormat>
  <Paragraphs>87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Al Tarikh</vt:lpstr>
      <vt:lpstr>Calibri Light</vt:lpstr>
      <vt:lpstr>Algerian</vt:lpstr>
      <vt:lpstr>Century Gothic</vt:lpstr>
      <vt:lpstr>Wingdings 3</vt:lpstr>
      <vt:lpstr>Calibri</vt:lpstr>
      <vt:lpstr>Arial</vt:lpstr>
      <vt:lpstr>Office Theme</vt:lpstr>
      <vt:lpstr>PowerPoint Presentation</vt:lpstr>
      <vt:lpstr>INTRODUCTION</vt:lpstr>
      <vt:lpstr>GOALS</vt:lpstr>
      <vt:lpstr>ABOUT DATASET</vt:lpstr>
      <vt:lpstr>TECHNICAL SPECIFICATON</vt:lpstr>
      <vt:lpstr>FLOW CHART</vt:lpstr>
      <vt:lpstr>PowerPoint Presentation</vt:lpstr>
      <vt:lpstr>ARCHITECTURE</vt:lpstr>
      <vt:lpstr>  </vt:lpstr>
      <vt:lpstr> </vt:lpstr>
      <vt:lpstr>  </vt:lpstr>
      <vt:lpstr>  </vt:lpstr>
      <vt:lpstr>  </vt:lpstr>
      <vt:lpstr>  </vt:lpstr>
      <vt:lpstr>  </vt:lpstr>
      <vt:lpstr>  </vt:lpstr>
      <vt:lpstr>  </vt:lpstr>
      <vt:lpstr>https://github.com/yashchks87/Reddit_comments.git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Mareedu, Sowmya</dc:creator>
  <cp:lastModifiedBy>Choksi, Yash R</cp:lastModifiedBy>
  <cp:revision>16</cp:revision>
  <dcterms:created xsi:type="dcterms:W3CDTF">2020-05-04T01:13:32Z</dcterms:created>
  <dcterms:modified xsi:type="dcterms:W3CDTF">2020-05-04T22:06:24Z</dcterms:modified>
</cp:coreProperties>
</file>